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00"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16" d="100"/>
          <a:sy n="116"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6E8AD0-E802-A041-B839-C76D44A6F4EC}" type="datetimeFigureOut">
              <a:rPr lang="en-US" smtClean="0"/>
              <a:t>6/3/26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ED741-0DA7-4B40-9452-5A82CACCC4D4}" type="slidenum">
              <a:rPr lang="en-US" smtClean="0"/>
              <a:t>‹#›</a:t>
            </a:fld>
            <a:endParaRPr lang="en-US"/>
          </a:p>
        </p:txBody>
      </p:sp>
    </p:spTree>
    <p:extLst>
      <p:ext uri="{BB962C8B-B14F-4D97-AF65-F5344CB8AC3E}">
        <p14:creationId xmlns:p14="http://schemas.microsoft.com/office/powerpoint/2010/main" val="95761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af8ba4015d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3af8ba4015d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48B87237-851B-C193-340A-AD024A40F81E}"/>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06B2C198-0708-206E-E605-4CAD55FD6E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E7A95E25-AF03-A3AC-44B9-A13014AEF9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Our first round of test users were mostly people we had access to who we knew had some prior experience related to culinary arts, whether personal or professional. Most of our initial user testers were current students (11) or working (5) and most users did not have teaching experience (13).</a:t>
            </a:r>
            <a:endParaRPr/>
          </a:p>
        </p:txBody>
      </p:sp>
    </p:spTree>
    <p:extLst>
      <p:ext uri="{BB962C8B-B14F-4D97-AF65-F5344CB8AC3E}">
        <p14:creationId xmlns:p14="http://schemas.microsoft.com/office/powerpoint/2010/main" val="272810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a:extLst>
            <a:ext uri="{FF2B5EF4-FFF2-40B4-BE49-F238E27FC236}">
              <a16:creationId xmlns:a16="http://schemas.microsoft.com/office/drawing/2014/main" id="{B8E820B5-B97B-D9BB-8ABE-3600FADE6C11}"/>
            </a:ext>
          </a:extLst>
        </p:cNvPr>
        <p:cNvGrpSpPr/>
        <p:nvPr/>
      </p:nvGrpSpPr>
      <p:grpSpPr>
        <a:xfrm>
          <a:off x="0" y="0"/>
          <a:ext cx="0" cy="0"/>
          <a:chOff x="0" y="0"/>
          <a:chExt cx="0" cy="0"/>
        </a:xfrm>
      </p:grpSpPr>
      <p:sp>
        <p:nvSpPr>
          <p:cNvPr id="231" name="Google Shape;231;ge1d838b627_4_100:notes">
            <a:extLst>
              <a:ext uri="{FF2B5EF4-FFF2-40B4-BE49-F238E27FC236}">
                <a16:creationId xmlns:a16="http://schemas.microsoft.com/office/drawing/2014/main" id="{BA196262-F3BE-847A-6206-749DFD5DBF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1d838b627_4_100:notes">
            <a:extLst>
              <a:ext uri="{FF2B5EF4-FFF2-40B4-BE49-F238E27FC236}">
                <a16:creationId xmlns:a16="http://schemas.microsoft.com/office/drawing/2014/main" id="{7C07D4F3-7DE2-D68D-E9C6-235810C560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Possible drop in first bullet because mor familiar with ins and out of lesson plans</a:t>
            </a:r>
            <a:endParaRPr/>
          </a:p>
        </p:txBody>
      </p:sp>
    </p:spTree>
    <p:extLst>
      <p:ext uri="{BB962C8B-B14F-4D97-AF65-F5344CB8AC3E}">
        <p14:creationId xmlns:p14="http://schemas.microsoft.com/office/powerpoint/2010/main" val="1814358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B6E63878-1C1B-69CC-4140-F5C4AF6BC53B}"/>
            </a:ext>
          </a:extLst>
        </p:cNvPr>
        <p:cNvGrpSpPr/>
        <p:nvPr/>
      </p:nvGrpSpPr>
      <p:grpSpPr>
        <a:xfrm>
          <a:off x="0" y="0"/>
          <a:ext cx="0" cy="0"/>
          <a:chOff x="0" y="0"/>
          <a:chExt cx="0" cy="0"/>
        </a:xfrm>
      </p:grpSpPr>
      <p:sp>
        <p:nvSpPr>
          <p:cNvPr id="222" name="Google Shape;222;ge1d838b627_4_38:notes">
            <a:extLst>
              <a:ext uri="{FF2B5EF4-FFF2-40B4-BE49-F238E27FC236}">
                <a16:creationId xmlns:a16="http://schemas.microsoft.com/office/drawing/2014/main" id="{19BF0B55-944F-601C-D8B6-55911BA874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1d838b627_4_38:notes">
            <a:extLst>
              <a:ext uri="{FF2B5EF4-FFF2-40B4-BE49-F238E27FC236}">
                <a16:creationId xmlns:a16="http://schemas.microsoft.com/office/drawing/2014/main" id="{6F392328-0EC1-D6D3-6938-8B9996F636A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2658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is likely also partly a reason in the drop in if the scorecard captures how truly feel about the lesson.</a:t>
            </a:r>
          </a:p>
        </p:txBody>
      </p:sp>
    </p:spTree>
    <p:extLst>
      <p:ext uri="{BB962C8B-B14F-4D97-AF65-F5344CB8AC3E}">
        <p14:creationId xmlns:p14="http://schemas.microsoft.com/office/powerpoint/2010/main" val="2508471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FAA6E227-30AD-DC35-C9AA-B17C457B4DD7}"/>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78B5E4B2-B544-04BA-6DDB-3118DAF3C0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D05861D2-2199-BDEB-8196-123F6373397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Our first round of test users were mostly people we had access to who we knew had some prior experience related to culinary arts, whether personal or professional. Most of our initial user testers were current students (11) or working (5) and most users did not have teaching experience (13).</a:t>
            </a:r>
            <a:endParaRPr/>
          </a:p>
        </p:txBody>
      </p:sp>
    </p:spTree>
    <p:extLst>
      <p:ext uri="{BB962C8B-B14F-4D97-AF65-F5344CB8AC3E}">
        <p14:creationId xmlns:p14="http://schemas.microsoft.com/office/powerpoint/2010/main" val="110582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4CECD59C-45FC-CD09-4780-D7317FF45B72}"/>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EA95211F-DA11-FB4B-0B8E-A690CA2C5E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3C2DDEA2-60E4-8A31-3FFE-D17E52E6B2E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1314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373D86AA-F7E4-6FE2-342A-1D0DC23C00F0}"/>
            </a:ext>
          </a:extLst>
        </p:cNvPr>
        <p:cNvGrpSpPr/>
        <p:nvPr/>
      </p:nvGrpSpPr>
      <p:grpSpPr>
        <a:xfrm>
          <a:off x="0" y="0"/>
          <a:ext cx="0" cy="0"/>
          <a:chOff x="0" y="0"/>
          <a:chExt cx="0" cy="0"/>
        </a:xfrm>
      </p:grpSpPr>
      <p:sp>
        <p:nvSpPr>
          <p:cNvPr id="203" name="Google Shape;203;ge1d838b627_4_19:notes">
            <a:extLst>
              <a:ext uri="{FF2B5EF4-FFF2-40B4-BE49-F238E27FC236}">
                <a16:creationId xmlns:a16="http://schemas.microsoft.com/office/drawing/2014/main" id="{310557E0-6AB4-DC94-B8FF-ECBC9F4F96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1d838b627_4_19:notes">
            <a:extLst>
              <a:ext uri="{FF2B5EF4-FFF2-40B4-BE49-F238E27FC236}">
                <a16:creationId xmlns:a16="http://schemas.microsoft.com/office/drawing/2014/main" id="{51BD4B56-DD50-1272-D4EB-5B99BAE1671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619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40DC630E-BB49-4834-DF06-C5DB887DEB1D}"/>
            </a:ext>
          </a:extLst>
        </p:cNvPr>
        <p:cNvGrpSpPr/>
        <p:nvPr/>
      </p:nvGrpSpPr>
      <p:grpSpPr>
        <a:xfrm>
          <a:off x="0" y="0"/>
          <a:ext cx="0" cy="0"/>
          <a:chOff x="0" y="0"/>
          <a:chExt cx="0" cy="0"/>
        </a:xfrm>
      </p:grpSpPr>
      <p:sp>
        <p:nvSpPr>
          <p:cNvPr id="203" name="Google Shape;203;ge1d838b627_4_19:notes">
            <a:extLst>
              <a:ext uri="{FF2B5EF4-FFF2-40B4-BE49-F238E27FC236}">
                <a16:creationId xmlns:a16="http://schemas.microsoft.com/office/drawing/2014/main" id="{11253548-6AF9-B4B6-F3D3-9F59B0EB8B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1d838b627_4_19:notes">
            <a:extLst>
              <a:ext uri="{FF2B5EF4-FFF2-40B4-BE49-F238E27FC236}">
                <a16:creationId xmlns:a16="http://schemas.microsoft.com/office/drawing/2014/main" id="{7E63C5AA-9DE7-9AAC-F429-D30BD1877E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67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C4888E55-0DB6-EBBF-B7E8-07527706B4FB}"/>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7CDCF300-2B7D-0353-86AF-908BDDE702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2BF60CD6-E761-D339-8E4D-35DFBB47C1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8764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35c9f142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35c9f142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3fb61485ab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3fb61485ab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9CC5C3E9-2A62-FA36-A791-2D7A027B8727}"/>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8304F881-4AF6-840F-F1EE-55829CDF1E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8ED6329A-BDE1-3D21-D74D-A78610F99B2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856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CB4512BE-79F1-328C-F2C9-1E2A912453C7}"/>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5F00C58E-A46A-64A6-E971-907A6EB7F1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1D16427C-885B-1DF3-08F5-F55E58BC98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Our first round of test users were mostly people we had access to who we knew had some prior experience related to culinary arts, whether personal or professional. Most of our initial user testers were current students (11) or working (5) and most users did not have teaching experience (13).</a:t>
            </a:r>
            <a:endParaRPr/>
          </a:p>
        </p:txBody>
      </p:sp>
    </p:spTree>
    <p:extLst>
      <p:ext uri="{BB962C8B-B14F-4D97-AF65-F5344CB8AC3E}">
        <p14:creationId xmlns:p14="http://schemas.microsoft.com/office/powerpoint/2010/main" val="146655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6D1BB119-6D19-4947-ECED-63C640268F83}"/>
            </a:ext>
          </a:extLst>
        </p:cNvPr>
        <p:cNvGrpSpPr/>
        <p:nvPr/>
      </p:nvGrpSpPr>
      <p:grpSpPr>
        <a:xfrm>
          <a:off x="0" y="0"/>
          <a:ext cx="0" cy="0"/>
          <a:chOff x="0" y="0"/>
          <a:chExt cx="0" cy="0"/>
        </a:xfrm>
      </p:grpSpPr>
      <p:sp>
        <p:nvSpPr>
          <p:cNvPr id="210" name="Google Shape;210;ge1d838b627_4_0:notes">
            <a:extLst>
              <a:ext uri="{FF2B5EF4-FFF2-40B4-BE49-F238E27FC236}">
                <a16:creationId xmlns:a16="http://schemas.microsoft.com/office/drawing/2014/main" id="{405B631C-8EDE-A4FF-B562-2B9B1430E9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e1d838b627_4_0:notes">
            <a:extLst>
              <a:ext uri="{FF2B5EF4-FFF2-40B4-BE49-F238E27FC236}">
                <a16:creationId xmlns:a16="http://schemas.microsoft.com/office/drawing/2014/main" id="{D828BA81-6FD2-E721-247A-98CB029FB0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Our first round of test users were mostly people we had access to who we knew had some prior experience related to culinary arts, whether personal or professional. Most of our initial user testers were current students (11) or working (5) and most users did not have teaching experience (13).</a:t>
            </a:r>
            <a:endParaRPr/>
          </a:p>
        </p:txBody>
      </p:sp>
    </p:spTree>
    <p:extLst>
      <p:ext uri="{BB962C8B-B14F-4D97-AF65-F5344CB8AC3E}">
        <p14:creationId xmlns:p14="http://schemas.microsoft.com/office/powerpoint/2010/main" val="427255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A3DE3775-8F12-BD6F-F5FF-2E69355439AA}"/>
            </a:ext>
          </a:extLst>
        </p:cNvPr>
        <p:cNvGrpSpPr/>
        <p:nvPr/>
      </p:nvGrpSpPr>
      <p:grpSpPr>
        <a:xfrm>
          <a:off x="0" y="0"/>
          <a:ext cx="0" cy="0"/>
          <a:chOff x="0" y="0"/>
          <a:chExt cx="0" cy="0"/>
        </a:xfrm>
      </p:grpSpPr>
      <p:sp>
        <p:nvSpPr>
          <p:cNvPr id="222" name="Google Shape;222;ge1d838b627_4_38:notes">
            <a:extLst>
              <a:ext uri="{FF2B5EF4-FFF2-40B4-BE49-F238E27FC236}">
                <a16:creationId xmlns:a16="http://schemas.microsoft.com/office/drawing/2014/main" id="{4D729BED-29C9-715B-1A75-CD7790F493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e1d838b627_4_38:notes">
            <a:extLst>
              <a:ext uri="{FF2B5EF4-FFF2-40B4-BE49-F238E27FC236}">
                <a16:creationId xmlns:a16="http://schemas.microsoft.com/office/drawing/2014/main" id="{0C01819B-5E26-2EE9-17EC-3C9BB0375B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2280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tBDf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title="tech.png"/>
          <p:cNvPicPr preferRelativeResize="0"/>
          <p:nvPr/>
        </p:nvPicPr>
        <p:blipFill rotWithShape="1">
          <a:blip r:embed="rId2">
            <a:alphaModFix amt="66000"/>
          </a:blip>
          <a:srcRect l="16171" r="18704"/>
          <a:stretch/>
        </p:blipFill>
        <p:spPr>
          <a:xfrm>
            <a:off x="1943482" y="-4303598"/>
            <a:ext cx="12923097" cy="11161599"/>
          </a:xfrm>
          <a:prstGeom prst="rect">
            <a:avLst/>
          </a:prstGeom>
          <a:noFill/>
          <a:ln>
            <a:noFill/>
          </a:ln>
        </p:spPr>
      </p:pic>
      <p:sp>
        <p:nvSpPr>
          <p:cNvPr id="10" name="Google Shape;10;p2"/>
          <p:cNvSpPr txBox="1">
            <a:spLocks noGrp="1"/>
          </p:cNvSpPr>
          <p:nvPr>
            <p:ph type="ctrTitle"/>
          </p:nvPr>
        </p:nvSpPr>
        <p:spPr>
          <a:xfrm>
            <a:off x="2204000" y="2533284"/>
            <a:ext cx="4232000" cy="916800"/>
          </a:xfrm>
          <a:prstGeom prst="rect">
            <a:avLst/>
          </a:prstGeom>
        </p:spPr>
        <p:txBody>
          <a:bodyPr spcFirstLastPara="1" wrap="square" lIns="91425" tIns="91425" rIns="91425" bIns="91425" anchor="ctr" anchorCtr="0">
            <a:noAutofit/>
          </a:bodyPr>
          <a:lstStyle>
            <a:lvl1pPr lvl="0">
              <a:lnSpc>
                <a:spcPct val="85000"/>
              </a:lnSpc>
              <a:spcBef>
                <a:spcPts val="0"/>
              </a:spcBef>
              <a:spcAft>
                <a:spcPts val="0"/>
              </a:spcAft>
              <a:buClr>
                <a:srgbClr val="191919"/>
              </a:buClr>
              <a:buSzPts val="5200"/>
              <a:buNone/>
              <a:defRPr sz="4534" b="0" i="0"/>
            </a:lvl1pPr>
            <a:lvl2pPr lvl="1" algn="ctr">
              <a:spcBef>
                <a:spcPts val="0"/>
              </a:spcBef>
              <a:spcAft>
                <a:spcPts val="0"/>
              </a:spcAft>
              <a:buClr>
                <a:srgbClr val="191919"/>
              </a:buClr>
              <a:buSzPts val="5200"/>
              <a:buNone/>
              <a:defRPr sz="6934">
                <a:solidFill>
                  <a:srgbClr val="191919"/>
                </a:solidFill>
              </a:defRPr>
            </a:lvl2pPr>
            <a:lvl3pPr lvl="2" algn="ctr">
              <a:spcBef>
                <a:spcPts val="0"/>
              </a:spcBef>
              <a:spcAft>
                <a:spcPts val="0"/>
              </a:spcAft>
              <a:buClr>
                <a:srgbClr val="191919"/>
              </a:buClr>
              <a:buSzPts val="5200"/>
              <a:buNone/>
              <a:defRPr sz="6934">
                <a:solidFill>
                  <a:srgbClr val="191919"/>
                </a:solidFill>
              </a:defRPr>
            </a:lvl3pPr>
            <a:lvl4pPr lvl="3" algn="ctr">
              <a:spcBef>
                <a:spcPts val="0"/>
              </a:spcBef>
              <a:spcAft>
                <a:spcPts val="0"/>
              </a:spcAft>
              <a:buClr>
                <a:srgbClr val="191919"/>
              </a:buClr>
              <a:buSzPts val="5200"/>
              <a:buNone/>
              <a:defRPr sz="6934">
                <a:solidFill>
                  <a:srgbClr val="191919"/>
                </a:solidFill>
              </a:defRPr>
            </a:lvl4pPr>
            <a:lvl5pPr lvl="4" algn="ctr">
              <a:spcBef>
                <a:spcPts val="0"/>
              </a:spcBef>
              <a:spcAft>
                <a:spcPts val="0"/>
              </a:spcAft>
              <a:buClr>
                <a:srgbClr val="191919"/>
              </a:buClr>
              <a:buSzPts val="5200"/>
              <a:buNone/>
              <a:defRPr sz="6934">
                <a:solidFill>
                  <a:srgbClr val="191919"/>
                </a:solidFill>
              </a:defRPr>
            </a:lvl5pPr>
            <a:lvl6pPr lvl="5" algn="ctr">
              <a:spcBef>
                <a:spcPts val="0"/>
              </a:spcBef>
              <a:spcAft>
                <a:spcPts val="0"/>
              </a:spcAft>
              <a:buClr>
                <a:srgbClr val="191919"/>
              </a:buClr>
              <a:buSzPts val="5200"/>
              <a:buNone/>
              <a:defRPr sz="6934">
                <a:solidFill>
                  <a:srgbClr val="191919"/>
                </a:solidFill>
              </a:defRPr>
            </a:lvl6pPr>
            <a:lvl7pPr lvl="6" algn="ctr">
              <a:spcBef>
                <a:spcPts val="0"/>
              </a:spcBef>
              <a:spcAft>
                <a:spcPts val="0"/>
              </a:spcAft>
              <a:buClr>
                <a:srgbClr val="191919"/>
              </a:buClr>
              <a:buSzPts val="5200"/>
              <a:buNone/>
              <a:defRPr sz="6934">
                <a:solidFill>
                  <a:srgbClr val="191919"/>
                </a:solidFill>
              </a:defRPr>
            </a:lvl7pPr>
            <a:lvl8pPr lvl="7" algn="ctr">
              <a:spcBef>
                <a:spcPts val="0"/>
              </a:spcBef>
              <a:spcAft>
                <a:spcPts val="0"/>
              </a:spcAft>
              <a:buClr>
                <a:srgbClr val="191919"/>
              </a:buClr>
              <a:buSzPts val="5200"/>
              <a:buNone/>
              <a:defRPr sz="6934">
                <a:solidFill>
                  <a:srgbClr val="191919"/>
                </a:solidFill>
              </a:defRPr>
            </a:lvl8pPr>
            <a:lvl9pPr lvl="8" algn="ctr">
              <a:spcBef>
                <a:spcPts val="0"/>
              </a:spcBef>
              <a:spcAft>
                <a:spcPts val="0"/>
              </a:spcAft>
              <a:buClr>
                <a:srgbClr val="191919"/>
              </a:buClr>
              <a:buSzPts val="5200"/>
              <a:buNone/>
              <a:defRPr sz="6934">
                <a:solidFill>
                  <a:srgbClr val="191919"/>
                </a:solidFill>
              </a:defRPr>
            </a:lvl9pPr>
          </a:lstStyle>
          <a:p>
            <a:endParaRPr/>
          </a:p>
        </p:txBody>
      </p:sp>
      <p:sp>
        <p:nvSpPr>
          <p:cNvPr id="11" name="Google Shape;11;p2"/>
          <p:cNvSpPr txBox="1">
            <a:spLocks noGrp="1"/>
          </p:cNvSpPr>
          <p:nvPr>
            <p:ph type="subTitle" idx="1"/>
          </p:nvPr>
        </p:nvSpPr>
        <p:spPr>
          <a:xfrm>
            <a:off x="2221600" y="3185917"/>
            <a:ext cx="2262400" cy="11388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ctrTitle" idx="2"/>
          </p:nvPr>
        </p:nvSpPr>
        <p:spPr>
          <a:xfrm>
            <a:off x="6910000" y="599603"/>
            <a:ext cx="3078000" cy="56588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Clr>
                <a:srgbClr val="191919"/>
              </a:buClr>
              <a:buSzPts val="5200"/>
              <a:buNone/>
              <a:defRPr sz="25468" b="0" i="0">
                <a:latin typeface="VT323"/>
                <a:ea typeface="VT323"/>
                <a:cs typeface="VT323"/>
                <a:sym typeface="VT323"/>
              </a:defRPr>
            </a:lvl1pPr>
            <a:lvl2pPr lvl="1" algn="ctr">
              <a:spcBef>
                <a:spcPts val="0"/>
              </a:spcBef>
              <a:spcAft>
                <a:spcPts val="0"/>
              </a:spcAft>
              <a:buClr>
                <a:srgbClr val="191919"/>
              </a:buClr>
              <a:buSzPts val="5200"/>
              <a:buNone/>
              <a:defRPr sz="6934">
                <a:solidFill>
                  <a:srgbClr val="191919"/>
                </a:solidFill>
              </a:defRPr>
            </a:lvl2pPr>
            <a:lvl3pPr lvl="2" algn="ctr">
              <a:spcBef>
                <a:spcPts val="0"/>
              </a:spcBef>
              <a:spcAft>
                <a:spcPts val="0"/>
              </a:spcAft>
              <a:buClr>
                <a:srgbClr val="191919"/>
              </a:buClr>
              <a:buSzPts val="5200"/>
              <a:buNone/>
              <a:defRPr sz="6934">
                <a:solidFill>
                  <a:srgbClr val="191919"/>
                </a:solidFill>
              </a:defRPr>
            </a:lvl3pPr>
            <a:lvl4pPr lvl="3" algn="ctr">
              <a:spcBef>
                <a:spcPts val="0"/>
              </a:spcBef>
              <a:spcAft>
                <a:spcPts val="0"/>
              </a:spcAft>
              <a:buClr>
                <a:srgbClr val="191919"/>
              </a:buClr>
              <a:buSzPts val="5200"/>
              <a:buNone/>
              <a:defRPr sz="6934">
                <a:solidFill>
                  <a:srgbClr val="191919"/>
                </a:solidFill>
              </a:defRPr>
            </a:lvl4pPr>
            <a:lvl5pPr lvl="4" algn="ctr">
              <a:spcBef>
                <a:spcPts val="0"/>
              </a:spcBef>
              <a:spcAft>
                <a:spcPts val="0"/>
              </a:spcAft>
              <a:buClr>
                <a:srgbClr val="191919"/>
              </a:buClr>
              <a:buSzPts val="5200"/>
              <a:buNone/>
              <a:defRPr sz="6934">
                <a:solidFill>
                  <a:srgbClr val="191919"/>
                </a:solidFill>
              </a:defRPr>
            </a:lvl5pPr>
            <a:lvl6pPr lvl="5" algn="ctr">
              <a:spcBef>
                <a:spcPts val="0"/>
              </a:spcBef>
              <a:spcAft>
                <a:spcPts val="0"/>
              </a:spcAft>
              <a:buClr>
                <a:srgbClr val="191919"/>
              </a:buClr>
              <a:buSzPts val="5200"/>
              <a:buNone/>
              <a:defRPr sz="6934">
                <a:solidFill>
                  <a:srgbClr val="191919"/>
                </a:solidFill>
              </a:defRPr>
            </a:lvl6pPr>
            <a:lvl7pPr lvl="6" algn="ctr">
              <a:spcBef>
                <a:spcPts val="0"/>
              </a:spcBef>
              <a:spcAft>
                <a:spcPts val="0"/>
              </a:spcAft>
              <a:buClr>
                <a:srgbClr val="191919"/>
              </a:buClr>
              <a:buSzPts val="5200"/>
              <a:buNone/>
              <a:defRPr sz="6934">
                <a:solidFill>
                  <a:srgbClr val="191919"/>
                </a:solidFill>
              </a:defRPr>
            </a:lvl7pPr>
            <a:lvl8pPr lvl="7" algn="ctr">
              <a:spcBef>
                <a:spcPts val="0"/>
              </a:spcBef>
              <a:spcAft>
                <a:spcPts val="0"/>
              </a:spcAft>
              <a:buClr>
                <a:srgbClr val="191919"/>
              </a:buClr>
              <a:buSzPts val="5200"/>
              <a:buNone/>
              <a:defRPr sz="6934">
                <a:solidFill>
                  <a:srgbClr val="191919"/>
                </a:solidFill>
              </a:defRPr>
            </a:lvl8pPr>
            <a:lvl9pPr lvl="8" algn="ctr">
              <a:spcBef>
                <a:spcPts val="0"/>
              </a:spcBef>
              <a:spcAft>
                <a:spcPts val="0"/>
              </a:spcAft>
              <a:buClr>
                <a:srgbClr val="191919"/>
              </a:buClr>
              <a:buSzPts val="5200"/>
              <a:buNone/>
              <a:defRPr sz="6934">
                <a:solidFill>
                  <a:srgbClr val="191919"/>
                </a:solidFill>
              </a:defRPr>
            </a:lvl9pPr>
          </a:lstStyle>
          <a:p>
            <a:endParaRPr/>
          </a:p>
        </p:txBody>
      </p:sp>
    </p:spTree>
    <p:extLst>
      <p:ext uri="{BB962C8B-B14F-4D97-AF65-F5344CB8AC3E}">
        <p14:creationId xmlns:p14="http://schemas.microsoft.com/office/powerpoint/2010/main" val="308087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1712000" y="2603800"/>
            <a:ext cx="8768000" cy="10660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solidFill>
                  <a:schemeClr val="accent1"/>
                </a:solidFill>
              </a:defRPr>
            </a:lvl1pPr>
            <a:lvl2pPr lvl="1" algn="ctr">
              <a:spcBef>
                <a:spcPts val="0"/>
              </a:spcBef>
              <a:spcAft>
                <a:spcPts val="0"/>
              </a:spcAft>
              <a:buSzPts val="9600"/>
              <a:buNone/>
              <a:defRPr sz="12801"/>
            </a:lvl2pPr>
            <a:lvl3pPr lvl="2" algn="ctr">
              <a:spcBef>
                <a:spcPts val="0"/>
              </a:spcBef>
              <a:spcAft>
                <a:spcPts val="0"/>
              </a:spcAft>
              <a:buSzPts val="9600"/>
              <a:buNone/>
              <a:defRPr sz="12801"/>
            </a:lvl3pPr>
            <a:lvl4pPr lvl="3" algn="ctr">
              <a:spcBef>
                <a:spcPts val="0"/>
              </a:spcBef>
              <a:spcAft>
                <a:spcPts val="0"/>
              </a:spcAft>
              <a:buSzPts val="9600"/>
              <a:buNone/>
              <a:defRPr sz="12801"/>
            </a:lvl4pPr>
            <a:lvl5pPr lvl="4" algn="ctr">
              <a:spcBef>
                <a:spcPts val="0"/>
              </a:spcBef>
              <a:spcAft>
                <a:spcPts val="0"/>
              </a:spcAft>
              <a:buSzPts val="9600"/>
              <a:buNone/>
              <a:defRPr sz="12801"/>
            </a:lvl5pPr>
            <a:lvl6pPr lvl="5" algn="ctr">
              <a:spcBef>
                <a:spcPts val="0"/>
              </a:spcBef>
              <a:spcAft>
                <a:spcPts val="0"/>
              </a:spcAft>
              <a:buSzPts val="9600"/>
              <a:buNone/>
              <a:defRPr sz="12801"/>
            </a:lvl6pPr>
            <a:lvl7pPr lvl="6" algn="ctr">
              <a:spcBef>
                <a:spcPts val="0"/>
              </a:spcBef>
              <a:spcAft>
                <a:spcPts val="0"/>
              </a:spcAft>
              <a:buSzPts val="9600"/>
              <a:buNone/>
              <a:defRPr sz="12801"/>
            </a:lvl7pPr>
            <a:lvl8pPr lvl="7" algn="ctr">
              <a:spcBef>
                <a:spcPts val="0"/>
              </a:spcBef>
              <a:spcAft>
                <a:spcPts val="0"/>
              </a:spcAft>
              <a:buSzPts val="9600"/>
              <a:buNone/>
              <a:defRPr sz="12801"/>
            </a:lvl8pPr>
            <a:lvl9pPr lvl="8" algn="ctr">
              <a:spcBef>
                <a:spcPts val="0"/>
              </a:spcBef>
              <a:spcAft>
                <a:spcPts val="0"/>
              </a:spcAft>
              <a:buSzPts val="9600"/>
              <a:buNone/>
              <a:defRPr sz="12801"/>
            </a:lvl9pPr>
          </a:lstStyle>
          <a:p>
            <a:r>
              <a:t>xx%</a:t>
            </a:r>
          </a:p>
        </p:txBody>
      </p:sp>
      <p:sp>
        <p:nvSpPr>
          <p:cNvPr id="49" name="Google Shape;49;p11"/>
          <p:cNvSpPr txBox="1">
            <a:spLocks noGrp="1"/>
          </p:cNvSpPr>
          <p:nvPr>
            <p:ph type="subTitle" idx="1"/>
          </p:nvPr>
        </p:nvSpPr>
        <p:spPr>
          <a:xfrm>
            <a:off x="1712000" y="3755000"/>
            <a:ext cx="8768000" cy="499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pic>
        <p:nvPicPr>
          <p:cNvPr id="50" name="Google Shape;50;p11" title="tech.png"/>
          <p:cNvPicPr preferRelativeResize="0"/>
          <p:nvPr/>
        </p:nvPicPr>
        <p:blipFill rotWithShape="1">
          <a:blip r:embed="rId2">
            <a:alphaModFix amt="56000"/>
          </a:blip>
          <a:srcRect l="16171" r="18704"/>
          <a:stretch/>
        </p:blipFill>
        <p:spPr>
          <a:xfrm>
            <a:off x="6731933" y="-397100"/>
            <a:ext cx="9783936" cy="7652200"/>
          </a:xfrm>
          <a:prstGeom prst="rect">
            <a:avLst/>
          </a:prstGeom>
          <a:noFill/>
          <a:ln>
            <a:noFill/>
          </a:ln>
        </p:spPr>
      </p:pic>
    </p:spTree>
    <p:extLst>
      <p:ext uri="{BB962C8B-B14F-4D97-AF65-F5344CB8AC3E}">
        <p14:creationId xmlns:p14="http://schemas.microsoft.com/office/powerpoint/2010/main" val="161961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407935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2"/>
        <p:cNvGrpSpPr/>
        <p:nvPr/>
      </p:nvGrpSpPr>
      <p:grpSpPr>
        <a:xfrm>
          <a:off x="0" y="0"/>
          <a:ext cx="0" cy="0"/>
          <a:chOff x="0" y="0"/>
          <a:chExt cx="0" cy="0"/>
        </a:xfrm>
      </p:grpSpPr>
      <p:pic>
        <p:nvPicPr>
          <p:cNvPr id="53" name="Google Shape;53;p13" title="tech.png"/>
          <p:cNvPicPr preferRelativeResize="0"/>
          <p:nvPr/>
        </p:nvPicPr>
        <p:blipFill rotWithShape="1">
          <a:blip r:embed="rId2">
            <a:alphaModFix amt="66000"/>
          </a:blip>
          <a:srcRect l="16171" r="18704"/>
          <a:stretch/>
        </p:blipFill>
        <p:spPr>
          <a:xfrm rot="4322965">
            <a:off x="3567383" y="1710334"/>
            <a:ext cx="12923097" cy="11161599"/>
          </a:xfrm>
          <a:prstGeom prst="rect">
            <a:avLst/>
          </a:prstGeom>
          <a:noFill/>
          <a:ln>
            <a:noFill/>
          </a:ln>
        </p:spPr>
      </p:pic>
      <p:sp>
        <p:nvSpPr>
          <p:cNvPr id="54" name="Google Shape;54;p13"/>
          <p:cNvSpPr txBox="1">
            <a:spLocks noGrp="1"/>
          </p:cNvSpPr>
          <p:nvPr>
            <p:ph type="subTitle" idx="1"/>
          </p:nvPr>
        </p:nvSpPr>
        <p:spPr>
          <a:xfrm>
            <a:off x="1626945" y="672864"/>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55" name="Google Shape;55;p13"/>
          <p:cNvSpPr txBox="1">
            <a:spLocks noGrp="1"/>
          </p:cNvSpPr>
          <p:nvPr>
            <p:ph type="subTitle" idx="2"/>
          </p:nvPr>
        </p:nvSpPr>
        <p:spPr>
          <a:xfrm>
            <a:off x="1626945" y="1935447"/>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56" name="Google Shape;56;p13"/>
          <p:cNvSpPr txBox="1">
            <a:spLocks noGrp="1"/>
          </p:cNvSpPr>
          <p:nvPr>
            <p:ph type="subTitle" idx="3"/>
          </p:nvPr>
        </p:nvSpPr>
        <p:spPr>
          <a:xfrm>
            <a:off x="1626945" y="3198028"/>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57" name="Google Shape;57;p13"/>
          <p:cNvSpPr txBox="1">
            <a:spLocks noGrp="1"/>
          </p:cNvSpPr>
          <p:nvPr>
            <p:ph type="subTitle" idx="4"/>
          </p:nvPr>
        </p:nvSpPr>
        <p:spPr>
          <a:xfrm>
            <a:off x="1626945" y="4460611"/>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58" name="Google Shape;58;p13"/>
          <p:cNvSpPr txBox="1">
            <a:spLocks noGrp="1"/>
          </p:cNvSpPr>
          <p:nvPr>
            <p:ph type="subTitle" idx="5"/>
          </p:nvPr>
        </p:nvSpPr>
        <p:spPr>
          <a:xfrm>
            <a:off x="7086405" y="672864"/>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59" name="Google Shape;59;p13"/>
          <p:cNvSpPr txBox="1">
            <a:spLocks noGrp="1"/>
          </p:cNvSpPr>
          <p:nvPr>
            <p:ph type="subTitle" idx="6"/>
          </p:nvPr>
        </p:nvSpPr>
        <p:spPr>
          <a:xfrm>
            <a:off x="7086405" y="1935457"/>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60" name="Google Shape;60;p13"/>
          <p:cNvSpPr txBox="1">
            <a:spLocks noGrp="1"/>
          </p:cNvSpPr>
          <p:nvPr>
            <p:ph type="subTitle" idx="7"/>
          </p:nvPr>
        </p:nvSpPr>
        <p:spPr>
          <a:xfrm>
            <a:off x="7086405" y="3198052"/>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61" name="Google Shape;61;p13"/>
          <p:cNvSpPr txBox="1">
            <a:spLocks noGrp="1"/>
          </p:cNvSpPr>
          <p:nvPr>
            <p:ph type="subTitle" idx="8"/>
          </p:nvPr>
        </p:nvSpPr>
        <p:spPr>
          <a:xfrm>
            <a:off x="7086405" y="4460645"/>
            <a:ext cx="4410000" cy="414400"/>
          </a:xfrm>
          <a:prstGeom prst="rect">
            <a:avLst/>
          </a:prstGeom>
        </p:spPr>
        <p:txBody>
          <a:bodyPr spcFirstLastPara="1" wrap="square" lIns="91425" tIns="91425" rIns="91425" bIns="91425" anchor="t" anchorCtr="0">
            <a:noAutofit/>
          </a:bodyPr>
          <a:lstStyle>
            <a:lvl1pPr lvl="0">
              <a:lnSpc>
                <a:spcPct val="95000"/>
              </a:lnSpc>
              <a:spcBef>
                <a:spcPts val="0"/>
              </a:spcBef>
              <a:spcAft>
                <a:spcPts val="0"/>
              </a:spcAft>
              <a:buSzPts val="1400"/>
              <a:buFont typeface="Raleway"/>
              <a:buNone/>
              <a:defRPr sz="2800">
                <a:solidFill>
                  <a:schemeClr val="dk2"/>
                </a:solidFill>
                <a:latin typeface="Red Hat Mono"/>
                <a:ea typeface="Red Hat Mono"/>
                <a:cs typeface="Red Hat Mono"/>
                <a:sym typeface="Red Hat Mono"/>
              </a:defRPr>
            </a:lvl1pPr>
            <a:lvl2pPr lvl="1">
              <a:lnSpc>
                <a:spcPct val="95000"/>
              </a:lnSpc>
              <a:spcBef>
                <a:spcPts val="0"/>
              </a:spcBef>
              <a:spcAft>
                <a:spcPts val="0"/>
              </a:spcAft>
              <a:buSzPts val="1400"/>
              <a:buFont typeface="Raleway"/>
              <a:buNone/>
              <a:defRPr b="1">
                <a:latin typeface="Raleway"/>
                <a:ea typeface="Raleway"/>
                <a:cs typeface="Raleway"/>
                <a:sym typeface="Raleway"/>
              </a:defRPr>
            </a:lvl2pPr>
            <a:lvl3pPr lvl="2">
              <a:lnSpc>
                <a:spcPct val="95000"/>
              </a:lnSpc>
              <a:spcBef>
                <a:spcPts val="0"/>
              </a:spcBef>
              <a:spcAft>
                <a:spcPts val="0"/>
              </a:spcAft>
              <a:buSzPts val="1400"/>
              <a:buFont typeface="Raleway"/>
              <a:buNone/>
              <a:defRPr b="1">
                <a:latin typeface="Raleway"/>
                <a:ea typeface="Raleway"/>
                <a:cs typeface="Raleway"/>
                <a:sym typeface="Raleway"/>
              </a:defRPr>
            </a:lvl3pPr>
            <a:lvl4pPr lvl="3">
              <a:lnSpc>
                <a:spcPct val="95000"/>
              </a:lnSpc>
              <a:spcBef>
                <a:spcPts val="0"/>
              </a:spcBef>
              <a:spcAft>
                <a:spcPts val="0"/>
              </a:spcAft>
              <a:buSzPts val="1400"/>
              <a:buFont typeface="Raleway"/>
              <a:buNone/>
              <a:defRPr b="1">
                <a:latin typeface="Raleway"/>
                <a:ea typeface="Raleway"/>
                <a:cs typeface="Raleway"/>
                <a:sym typeface="Raleway"/>
              </a:defRPr>
            </a:lvl4pPr>
            <a:lvl5pPr lvl="4">
              <a:lnSpc>
                <a:spcPct val="95000"/>
              </a:lnSpc>
              <a:spcBef>
                <a:spcPts val="0"/>
              </a:spcBef>
              <a:spcAft>
                <a:spcPts val="0"/>
              </a:spcAft>
              <a:buSzPts val="1400"/>
              <a:buFont typeface="Raleway"/>
              <a:buNone/>
              <a:defRPr b="1">
                <a:latin typeface="Raleway"/>
                <a:ea typeface="Raleway"/>
                <a:cs typeface="Raleway"/>
                <a:sym typeface="Raleway"/>
              </a:defRPr>
            </a:lvl5pPr>
            <a:lvl6pPr lvl="5">
              <a:lnSpc>
                <a:spcPct val="95000"/>
              </a:lnSpc>
              <a:spcBef>
                <a:spcPts val="0"/>
              </a:spcBef>
              <a:spcAft>
                <a:spcPts val="0"/>
              </a:spcAft>
              <a:buSzPts val="1400"/>
              <a:buFont typeface="Raleway"/>
              <a:buNone/>
              <a:defRPr b="1">
                <a:latin typeface="Raleway"/>
                <a:ea typeface="Raleway"/>
                <a:cs typeface="Raleway"/>
                <a:sym typeface="Raleway"/>
              </a:defRPr>
            </a:lvl6pPr>
            <a:lvl7pPr lvl="6">
              <a:lnSpc>
                <a:spcPct val="95000"/>
              </a:lnSpc>
              <a:spcBef>
                <a:spcPts val="0"/>
              </a:spcBef>
              <a:spcAft>
                <a:spcPts val="0"/>
              </a:spcAft>
              <a:buSzPts val="1400"/>
              <a:buFont typeface="Raleway"/>
              <a:buNone/>
              <a:defRPr b="1">
                <a:latin typeface="Raleway"/>
                <a:ea typeface="Raleway"/>
                <a:cs typeface="Raleway"/>
                <a:sym typeface="Raleway"/>
              </a:defRPr>
            </a:lvl7pPr>
            <a:lvl8pPr lvl="7">
              <a:lnSpc>
                <a:spcPct val="95000"/>
              </a:lnSpc>
              <a:spcBef>
                <a:spcPts val="0"/>
              </a:spcBef>
              <a:spcAft>
                <a:spcPts val="0"/>
              </a:spcAft>
              <a:buSzPts val="1400"/>
              <a:buFont typeface="Raleway"/>
              <a:buNone/>
              <a:defRPr b="1">
                <a:latin typeface="Raleway"/>
                <a:ea typeface="Raleway"/>
                <a:cs typeface="Raleway"/>
                <a:sym typeface="Raleway"/>
              </a:defRPr>
            </a:lvl8pPr>
            <a:lvl9pPr lvl="8">
              <a:lnSpc>
                <a:spcPct val="95000"/>
              </a:lnSpc>
              <a:spcBef>
                <a:spcPts val="0"/>
              </a:spcBef>
              <a:spcAft>
                <a:spcPts val="0"/>
              </a:spcAft>
              <a:buSzPts val="1400"/>
              <a:buFont typeface="Raleway"/>
              <a:buNone/>
              <a:defRPr b="1">
                <a:latin typeface="Raleway"/>
                <a:ea typeface="Raleway"/>
                <a:cs typeface="Raleway"/>
                <a:sym typeface="Raleway"/>
              </a:defRPr>
            </a:lvl9pPr>
          </a:lstStyle>
          <a:p>
            <a:endParaRPr/>
          </a:p>
        </p:txBody>
      </p:sp>
      <p:sp>
        <p:nvSpPr>
          <p:cNvPr id="62" name="Google Shape;62;p13"/>
          <p:cNvSpPr txBox="1">
            <a:spLocks noGrp="1"/>
          </p:cNvSpPr>
          <p:nvPr>
            <p:ph type="title" hasCustomPrompt="1"/>
          </p:nvPr>
        </p:nvSpPr>
        <p:spPr>
          <a:xfrm>
            <a:off x="695588" y="4620495"/>
            <a:ext cx="949600" cy="414400"/>
          </a:xfrm>
          <a:prstGeom prst="rect">
            <a:avLst/>
          </a:prstGeom>
          <a:noFill/>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63" name="Google Shape;63;p13"/>
          <p:cNvSpPr txBox="1">
            <a:spLocks noGrp="1"/>
          </p:cNvSpPr>
          <p:nvPr>
            <p:ph type="title" idx="9" hasCustomPrompt="1"/>
          </p:nvPr>
        </p:nvSpPr>
        <p:spPr>
          <a:xfrm>
            <a:off x="695589" y="2095044"/>
            <a:ext cx="949600" cy="414400"/>
          </a:xfrm>
          <a:prstGeom prst="rect">
            <a:avLst/>
          </a:prstGeom>
          <a:noFill/>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64" name="Google Shape;64;p13"/>
          <p:cNvSpPr txBox="1">
            <a:spLocks noGrp="1"/>
          </p:cNvSpPr>
          <p:nvPr>
            <p:ph type="title" idx="13" hasCustomPrompt="1"/>
          </p:nvPr>
        </p:nvSpPr>
        <p:spPr>
          <a:xfrm>
            <a:off x="696497" y="832717"/>
            <a:ext cx="947600" cy="4140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lgn="ctr">
              <a:spcBef>
                <a:spcPts val="0"/>
              </a:spcBef>
              <a:spcAft>
                <a:spcPts val="0"/>
              </a:spcAft>
              <a:buSzPts val="9600"/>
              <a:buNone/>
              <a:defRPr sz="12801"/>
            </a:lvl2pPr>
            <a:lvl3pPr lvl="2" algn="ctr">
              <a:spcBef>
                <a:spcPts val="0"/>
              </a:spcBef>
              <a:spcAft>
                <a:spcPts val="0"/>
              </a:spcAft>
              <a:buSzPts val="9600"/>
              <a:buNone/>
              <a:defRPr sz="12801"/>
            </a:lvl3pPr>
            <a:lvl4pPr lvl="3" algn="ctr">
              <a:spcBef>
                <a:spcPts val="0"/>
              </a:spcBef>
              <a:spcAft>
                <a:spcPts val="0"/>
              </a:spcAft>
              <a:buSzPts val="9600"/>
              <a:buNone/>
              <a:defRPr sz="12801"/>
            </a:lvl4pPr>
            <a:lvl5pPr lvl="4" algn="ctr">
              <a:spcBef>
                <a:spcPts val="0"/>
              </a:spcBef>
              <a:spcAft>
                <a:spcPts val="0"/>
              </a:spcAft>
              <a:buSzPts val="9600"/>
              <a:buNone/>
              <a:defRPr sz="12801"/>
            </a:lvl5pPr>
            <a:lvl6pPr lvl="5" algn="ctr">
              <a:spcBef>
                <a:spcPts val="0"/>
              </a:spcBef>
              <a:spcAft>
                <a:spcPts val="0"/>
              </a:spcAft>
              <a:buSzPts val="9600"/>
              <a:buNone/>
              <a:defRPr sz="12801"/>
            </a:lvl6pPr>
            <a:lvl7pPr lvl="6" algn="ctr">
              <a:spcBef>
                <a:spcPts val="0"/>
              </a:spcBef>
              <a:spcAft>
                <a:spcPts val="0"/>
              </a:spcAft>
              <a:buSzPts val="9600"/>
              <a:buNone/>
              <a:defRPr sz="12801"/>
            </a:lvl7pPr>
            <a:lvl8pPr lvl="7" algn="ctr">
              <a:spcBef>
                <a:spcPts val="0"/>
              </a:spcBef>
              <a:spcAft>
                <a:spcPts val="0"/>
              </a:spcAft>
              <a:buSzPts val="9600"/>
              <a:buNone/>
              <a:defRPr sz="12801"/>
            </a:lvl8pPr>
            <a:lvl9pPr lvl="8" algn="ctr">
              <a:spcBef>
                <a:spcPts val="0"/>
              </a:spcBef>
              <a:spcAft>
                <a:spcPts val="0"/>
              </a:spcAft>
              <a:buSzPts val="9600"/>
              <a:buNone/>
              <a:defRPr sz="12801"/>
            </a:lvl9pPr>
          </a:lstStyle>
          <a:p>
            <a:r>
              <a:t>xx%</a:t>
            </a:r>
          </a:p>
        </p:txBody>
      </p:sp>
      <p:sp>
        <p:nvSpPr>
          <p:cNvPr id="65" name="Google Shape;65;p13"/>
          <p:cNvSpPr txBox="1">
            <a:spLocks noGrp="1"/>
          </p:cNvSpPr>
          <p:nvPr>
            <p:ph type="title" idx="14" hasCustomPrompt="1"/>
          </p:nvPr>
        </p:nvSpPr>
        <p:spPr>
          <a:xfrm>
            <a:off x="695588" y="3357769"/>
            <a:ext cx="949600" cy="4144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lgn="ctr">
              <a:spcBef>
                <a:spcPts val="0"/>
              </a:spcBef>
              <a:spcAft>
                <a:spcPts val="0"/>
              </a:spcAft>
              <a:buSzPts val="6200"/>
              <a:buNone/>
              <a:defRPr sz="8267"/>
            </a:lvl2pPr>
            <a:lvl3pPr lvl="2" algn="ctr">
              <a:spcBef>
                <a:spcPts val="0"/>
              </a:spcBef>
              <a:spcAft>
                <a:spcPts val="0"/>
              </a:spcAft>
              <a:buSzPts val="6200"/>
              <a:buNone/>
              <a:defRPr sz="8267"/>
            </a:lvl3pPr>
            <a:lvl4pPr lvl="3" algn="ctr">
              <a:spcBef>
                <a:spcPts val="0"/>
              </a:spcBef>
              <a:spcAft>
                <a:spcPts val="0"/>
              </a:spcAft>
              <a:buSzPts val="6200"/>
              <a:buNone/>
              <a:defRPr sz="8267"/>
            </a:lvl4pPr>
            <a:lvl5pPr lvl="4" algn="ctr">
              <a:spcBef>
                <a:spcPts val="0"/>
              </a:spcBef>
              <a:spcAft>
                <a:spcPts val="0"/>
              </a:spcAft>
              <a:buSzPts val="6200"/>
              <a:buNone/>
              <a:defRPr sz="8267"/>
            </a:lvl5pPr>
            <a:lvl6pPr lvl="5" algn="ctr">
              <a:spcBef>
                <a:spcPts val="0"/>
              </a:spcBef>
              <a:spcAft>
                <a:spcPts val="0"/>
              </a:spcAft>
              <a:buSzPts val="6200"/>
              <a:buNone/>
              <a:defRPr sz="8267"/>
            </a:lvl6pPr>
            <a:lvl7pPr lvl="6" algn="ctr">
              <a:spcBef>
                <a:spcPts val="0"/>
              </a:spcBef>
              <a:spcAft>
                <a:spcPts val="0"/>
              </a:spcAft>
              <a:buSzPts val="6200"/>
              <a:buNone/>
              <a:defRPr sz="8267"/>
            </a:lvl7pPr>
            <a:lvl8pPr lvl="7" algn="ctr">
              <a:spcBef>
                <a:spcPts val="0"/>
              </a:spcBef>
              <a:spcAft>
                <a:spcPts val="0"/>
              </a:spcAft>
              <a:buSzPts val="6200"/>
              <a:buNone/>
              <a:defRPr sz="8267"/>
            </a:lvl8pPr>
            <a:lvl9pPr lvl="8" algn="ctr">
              <a:spcBef>
                <a:spcPts val="0"/>
              </a:spcBef>
              <a:spcAft>
                <a:spcPts val="0"/>
              </a:spcAft>
              <a:buSzPts val="6200"/>
              <a:buNone/>
              <a:defRPr sz="8267"/>
            </a:lvl9pPr>
          </a:lstStyle>
          <a:p>
            <a:r>
              <a:t>xx%</a:t>
            </a:r>
          </a:p>
        </p:txBody>
      </p:sp>
      <p:sp>
        <p:nvSpPr>
          <p:cNvPr id="66" name="Google Shape;66;p13"/>
          <p:cNvSpPr txBox="1">
            <a:spLocks noGrp="1"/>
          </p:cNvSpPr>
          <p:nvPr>
            <p:ph type="title" idx="15" hasCustomPrompt="1"/>
          </p:nvPr>
        </p:nvSpPr>
        <p:spPr>
          <a:xfrm>
            <a:off x="6169985" y="2095344"/>
            <a:ext cx="949600" cy="414400"/>
          </a:xfrm>
          <a:prstGeom prst="rect">
            <a:avLst/>
          </a:prstGeom>
          <a:noFill/>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67" name="Google Shape;67;p13"/>
          <p:cNvSpPr txBox="1">
            <a:spLocks noGrp="1"/>
          </p:cNvSpPr>
          <p:nvPr>
            <p:ph type="title" idx="16" hasCustomPrompt="1"/>
          </p:nvPr>
        </p:nvSpPr>
        <p:spPr>
          <a:xfrm>
            <a:off x="6169983" y="3357936"/>
            <a:ext cx="949600" cy="414400"/>
          </a:xfrm>
          <a:prstGeom prst="rect">
            <a:avLst/>
          </a:prstGeom>
          <a:noFill/>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68" name="Google Shape;68;p13"/>
          <p:cNvSpPr txBox="1">
            <a:spLocks noGrp="1"/>
          </p:cNvSpPr>
          <p:nvPr>
            <p:ph type="title" idx="17" hasCustomPrompt="1"/>
          </p:nvPr>
        </p:nvSpPr>
        <p:spPr>
          <a:xfrm>
            <a:off x="6169985" y="4620528"/>
            <a:ext cx="949600" cy="414400"/>
          </a:xfrm>
          <a:prstGeom prst="rect">
            <a:avLst/>
          </a:prstGeom>
          <a:noFill/>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69" name="Google Shape;69;p13"/>
          <p:cNvSpPr txBox="1">
            <a:spLocks noGrp="1"/>
          </p:cNvSpPr>
          <p:nvPr>
            <p:ph type="title" idx="18" hasCustomPrompt="1"/>
          </p:nvPr>
        </p:nvSpPr>
        <p:spPr>
          <a:xfrm>
            <a:off x="6169985" y="832751"/>
            <a:ext cx="949600" cy="414400"/>
          </a:xfrm>
          <a:prstGeom prst="rect">
            <a:avLst/>
          </a:prstGeom>
        </p:spPr>
        <p:txBody>
          <a:bodyPr spcFirstLastPara="1" wrap="square" lIns="91425" tIns="91425" rIns="91425" bIns="91425" anchor="ctr" anchorCtr="0">
            <a:noAutofit/>
          </a:bodyPr>
          <a:lstStyle>
            <a:lvl1pPr lvl="0" algn="ctr">
              <a:lnSpc>
                <a:spcPct val="70000"/>
              </a:lnSpc>
              <a:spcBef>
                <a:spcPts val="0"/>
              </a:spcBef>
              <a:spcAft>
                <a:spcPts val="0"/>
              </a:spcAft>
              <a:buSzPts val="3000"/>
              <a:buNone/>
              <a:defRPr sz="6534" b="0">
                <a:solidFill>
                  <a:schemeClr val="dk2"/>
                </a:solidFill>
                <a:latin typeface="VT323"/>
                <a:ea typeface="VT323"/>
                <a:cs typeface="VT323"/>
                <a:sym typeface="VT323"/>
              </a:defRPr>
            </a:lvl1pPr>
            <a:lvl2pPr lvl="1" algn="ctr">
              <a:spcBef>
                <a:spcPts val="0"/>
              </a:spcBef>
              <a:spcAft>
                <a:spcPts val="0"/>
              </a:spcAft>
              <a:buSzPts val="6200"/>
              <a:buNone/>
              <a:defRPr sz="8267"/>
            </a:lvl2pPr>
            <a:lvl3pPr lvl="2" algn="ctr">
              <a:spcBef>
                <a:spcPts val="0"/>
              </a:spcBef>
              <a:spcAft>
                <a:spcPts val="0"/>
              </a:spcAft>
              <a:buSzPts val="6200"/>
              <a:buNone/>
              <a:defRPr sz="8267"/>
            </a:lvl3pPr>
            <a:lvl4pPr lvl="3" algn="ctr">
              <a:spcBef>
                <a:spcPts val="0"/>
              </a:spcBef>
              <a:spcAft>
                <a:spcPts val="0"/>
              </a:spcAft>
              <a:buSzPts val="6200"/>
              <a:buNone/>
              <a:defRPr sz="8267"/>
            </a:lvl4pPr>
            <a:lvl5pPr lvl="4" algn="ctr">
              <a:spcBef>
                <a:spcPts val="0"/>
              </a:spcBef>
              <a:spcAft>
                <a:spcPts val="0"/>
              </a:spcAft>
              <a:buSzPts val="6200"/>
              <a:buNone/>
              <a:defRPr sz="8267"/>
            </a:lvl5pPr>
            <a:lvl6pPr lvl="5" algn="ctr">
              <a:spcBef>
                <a:spcPts val="0"/>
              </a:spcBef>
              <a:spcAft>
                <a:spcPts val="0"/>
              </a:spcAft>
              <a:buSzPts val="6200"/>
              <a:buNone/>
              <a:defRPr sz="8267"/>
            </a:lvl6pPr>
            <a:lvl7pPr lvl="6" algn="ctr">
              <a:spcBef>
                <a:spcPts val="0"/>
              </a:spcBef>
              <a:spcAft>
                <a:spcPts val="0"/>
              </a:spcAft>
              <a:buSzPts val="6200"/>
              <a:buNone/>
              <a:defRPr sz="8267"/>
            </a:lvl7pPr>
            <a:lvl8pPr lvl="7" algn="ctr">
              <a:spcBef>
                <a:spcPts val="0"/>
              </a:spcBef>
              <a:spcAft>
                <a:spcPts val="0"/>
              </a:spcAft>
              <a:buSzPts val="6200"/>
              <a:buNone/>
              <a:defRPr sz="8267"/>
            </a:lvl8pPr>
            <a:lvl9pPr lvl="8" algn="ctr">
              <a:spcBef>
                <a:spcPts val="0"/>
              </a:spcBef>
              <a:spcAft>
                <a:spcPts val="0"/>
              </a:spcAft>
              <a:buSzPts val="6200"/>
              <a:buNone/>
              <a:defRPr sz="8267"/>
            </a:lvl9pPr>
          </a:lstStyle>
          <a:p>
            <a:r>
              <a:t>xx%</a:t>
            </a:r>
          </a:p>
        </p:txBody>
      </p:sp>
      <p:sp>
        <p:nvSpPr>
          <p:cNvPr id="70" name="Google Shape;70;p13"/>
          <p:cNvSpPr txBox="1">
            <a:spLocks noGrp="1"/>
          </p:cNvSpPr>
          <p:nvPr>
            <p:ph type="title" idx="19"/>
          </p:nvPr>
        </p:nvSpPr>
        <p:spPr>
          <a:xfrm>
            <a:off x="304800" y="5802805"/>
            <a:ext cx="11582800" cy="7296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2600"/>
              <a:buNone/>
              <a:defRPr b="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Tree>
    <p:extLst>
      <p:ext uri="{BB962C8B-B14F-4D97-AF65-F5344CB8AC3E}">
        <p14:creationId xmlns:p14="http://schemas.microsoft.com/office/powerpoint/2010/main" val="389254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1"/>
        <p:cNvGrpSpPr/>
        <p:nvPr/>
      </p:nvGrpSpPr>
      <p:grpSpPr>
        <a:xfrm>
          <a:off x="0" y="0"/>
          <a:ext cx="0" cy="0"/>
          <a:chOff x="0" y="0"/>
          <a:chExt cx="0" cy="0"/>
        </a:xfrm>
      </p:grpSpPr>
      <p:sp>
        <p:nvSpPr>
          <p:cNvPr id="72" name="Google Shape;72;p14"/>
          <p:cNvSpPr txBox="1">
            <a:spLocks noGrp="1"/>
          </p:cNvSpPr>
          <p:nvPr>
            <p:ph type="subTitle" idx="1"/>
          </p:nvPr>
        </p:nvSpPr>
        <p:spPr>
          <a:xfrm>
            <a:off x="1889800" y="3487351"/>
            <a:ext cx="8412400" cy="2157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4"/>
          <p:cNvSpPr txBox="1">
            <a:spLocks noGrp="1"/>
          </p:cNvSpPr>
          <p:nvPr>
            <p:ph type="title"/>
          </p:nvPr>
        </p:nvSpPr>
        <p:spPr>
          <a:xfrm>
            <a:off x="1889800" y="1213451"/>
            <a:ext cx="7016000" cy="20596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2600"/>
              <a:buNone/>
              <a:defRPr sz="7600" b="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74" name="Google Shape;74;p14" title="tech.png"/>
          <p:cNvPicPr preferRelativeResize="0"/>
          <p:nvPr/>
        </p:nvPicPr>
        <p:blipFill rotWithShape="1">
          <a:blip r:embed="rId2">
            <a:alphaModFix amt="56000"/>
          </a:blip>
          <a:srcRect l="16171" r="18704"/>
          <a:stretch/>
        </p:blipFill>
        <p:spPr>
          <a:xfrm rot="-5111130">
            <a:off x="7443833" y="-1471401"/>
            <a:ext cx="9783936" cy="7652199"/>
          </a:xfrm>
          <a:prstGeom prst="rect">
            <a:avLst/>
          </a:prstGeom>
          <a:noFill/>
          <a:ln>
            <a:noFill/>
          </a:ln>
        </p:spPr>
      </p:pic>
    </p:spTree>
    <p:extLst>
      <p:ext uri="{BB962C8B-B14F-4D97-AF65-F5344CB8AC3E}">
        <p14:creationId xmlns:p14="http://schemas.microsoft.com/office/powerpoint/2010/main" val="45519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75"/>
        <p:cNvGrpSpPr/>
        <p:nvPr/>
      </p:nvGrpSpPr>
      <p:grpSpPr>
        <a:xfrm>
          <a:off x="0" y="0"/>
          <a:ext cx="0" cy="0"/>
          <a:chOff x="0" y="0"/>
          <a:chExt cx="0" cy="0"/>
        </a:xfrm>
      </p:grpSpPr>
      <p:pic>
        <p:nvPicPr>
          <p:cNvPr id="76" name="Google Shape;76;p15" title="tech.png"/>
          <p:cNvPicPr preferRelativeResize="0"/>
          <p:nvPr/>
        </p:nvPicPr>
        <p:blipFill rotWithShape="1">
          <a:blip r:embed="rId2">
            <a:alphaModFix amt="56000"/>
          </a:blip>
          <a:srcRect l="16171" r="18704"/>
          <a:stretch/>
        </p:blipFill>
        <p:spPr>
          <a:xfrm>
            <a:off x="228600" y="-2418000"/>
            <a:ext cx="9783936" cy="7652200"/>
          </a:xfrm>
          <a:prstGeom prst="rect">
            <a:avLst/>
          </a:prstGeom>
          <a:noFill/>
          <a:ln>
            <a:noFill/>
          </a:ln>
        </p:spPr>
      </p:pic>
      <p:sp>
        <p:nvSpPr>
          <p:cNvPr id="77" name="Google Shape;77;p15"/>
          <p:cNvSpPr txBox="1">
            <a:spLocks noGrp="1"/>
          </p:cNvSpPr>
          <p:nvPr>
            <p:ph type="body" idx="1"/>
          </p:nvPr>
        </p:nvSpPr>
        <p:spPr>
          <a:xfrm>
            <a:off x="304800" y="4368000"/>
            <a:ext cx="4947200" cy="2185200"/>
          </a:xfrm>
          <a:prstGeom prst="rect">
            <a:avLst/>
          </a:prstGeom>
        </p:spPr>
        <p:txBody>
          <a:bodyPr spcFirstLastPara="1" wrap="square" lIns="91425" tIns="91425" rIns="91425" bIns="91425" anchor="t" anchorCtr="0">
            <a:noAutofit/>
          </a:bodyPr>
          <a:lstStyle>
            <a:lvl1pPr marL="609630" lvl="0" indent="-423355">
              <a:lnSpc>
                <a:spcPct val="100000"/>
              </a:lnSpc>
              <a:spcBef>
                <a:spcPts val="0"/>
              </a:spcBef>
              <a:spcAft>
                <a:spcPts val="0"/>
              </a:spcAft>
              <a:buSzPts val="1400"/>
              <a:buChar char="●"/>
              <a:defRPr sz="1600"/>
            </a:lvl1pPr>
            <a:lvl2pPr marL="1219261" lvl="1" indent="-423355">
              <a:lnSpc>
                <a:spcPct val="115000"/>
              </a:lnSpc>
              <a:spcBef>
                <a:spcPts val="0"/>
              </a:spcBef>
              <a:spcAft>
                <a:spcPts val="0"/>
              </a:spcAft>
              <a:buSzPts val="1400"/>
              <a:buChar char="○"/>
              <a:defRPr/>
            </a:lvl2pPr>
            <a:lvl3pPr marL="1828891" lvl="2" indent="-423355">
              <a:lnSpc>
                <a:spcPct val="115000"/>
              </a:lnSpc>
              <a:spcBef>
                <a:spcPts val="0"/>
              </a:spcBef>
              <a:spcAft>
                <a:spcPts val="0"/>
              </a:spcAft>
              <a:buSzPts val="1400"/>
              <a:buChar char="■"/>
              <a:defRPr/>
            </a:lvl3pPr>
            <a:lvl4pPr marL="2438522" lvl="3" indent="-423355">
              <a:lnSpc>
                <a:spcPct val="115000"/>
              </a:lnSpc>
              <a:spcBef>
                <a:spcPts val="0"/>
              </a:spcBef>
              <a:spcAft>
                <a:spcPts val="0"/>
              </a:spcAft>
              <a:buSzPts val="1400"/>
              <a:buChar char="●"/>
              <a:defRPr/>
            </a:lvl4pPr>
            <a:lvl5pPr marL="3048152" lvl="4" indent="-423355">
              <a:lnSpc>
                <a:spcPct val="115000"/>
              </a:lnSpc>
              <a:spcBef>
                <a:spcPts val="0"/>
              </a:spcBef>
              <a:spcAft>
                <a:spcPts val="0"/>
              </a:spcAft>
              <a:buSzPts val="1400"/>
              <a:buChar char="○"/>
              <a:defRPr/>
            </a:lvl5pPr>
            <a:lvl6pPr marL="3657783" lvl="5" indent="-423355">
              <a:lnSpc>
                <a:spcPct val="115000"/>
              </a:lnSpc>
              <a:spcBef>
                <a:spcPts val="0"/>
              </a:spcBef>
              <a:spcAft>
                <a:spcPts val="0"/>
              </a:spcAft>
              <a:buSzPts val="1400"/>
              <a:buChar char="■"/>
              <a:defRPr/>
            </a:lvl6pPr>
            <a:lvl7pPr marL="4267413" lvl="6" indent="-423355">
              <a:lnSpc>
                <a:spcPct val="115000"/>
              </a:lnSpc>
              <a:spcBef>
                <a:spcPts val="0"/>
              </a:spcBef>
              <a:spcAft>
                <a:spcPts val="0"/>
              </a:spcAft>
              <a:buSzPts val="1400"/>
              <a:buChar char="●"/>
              <a:defRPr/>
            </a:lvl7pPr>
            <a:lvl8pPr marL="4877044" lvl="7" indent="-423355">
              <a:lnSpc>
                <a:spcPct val="115000"/>
              </a:lnSpc>
              <a:spcBef>
                <a:spcPts val="0"/>
              </a:spcBef>
              <a:spcAft>
                <a:spcPts val="0"/>
              </a:spcAft>
              <a:buSzPts val="1400"/>
              <a:buChar char="○"/>
              <a:defRPr/>
            </a:lvl8pPr>
            <a:lvl9pPr marL="5486674" lvl="8" indent="-423355">
              <a:lnSpc>
                <a:spcPct val="115000"/>
              </a:lnSpc>
              <a:spcBef>
                <a:spcPts val="0"/>
              </a:spcBef>
              <a:spcAft>
                <a:spcPts val="0"/>
              </a:spcAft>
              <a:buSzPts val="1400"/>
              <a:buChar char="■"/>
              <a:defRPr/>
            </a:lvl9pPr>
          </a:lstStyle>
          <a:p>
            <a:endParaRPr/>
          </a:p>
        </p:txBody>
      </p:sp>
      <p:sp>
        <p:nvSpPr>
          <p:cNvPr id="78" name="Google Shape;78;p15"/>
          <p:cNvSpPr txBox="1">
            <a:spLocks noGrp="1"/>
          </p:cNvSpPr>
          <p:nvPr>
            <p:ph type="title"/>
          </p:nvPr>
        </p:nvSpPr>
        <p:spPr>
          <a:xfrm>
            <a:off x="304800" y="456200"/>
            <a:ext cx="4947200" cy="2382000"/>
          </a:xfrm>
          <a:prstGeom prst="rect">
            <a:avLst/>
          </a:prstGeom>
          <a:ln>
            <a:noFill/>
          </a:ln>
        </p:spPr>
        <p:txBody>
          <a:bodyPr spcFirstLastPara="1" wrap="square" lIns="91425" tIns="91425" rIns="91425" bIns="91425" anchor="t" anchorCtr="0">
            <a:noAutofit/>
          </a:bodyPr>
          <a:lstStyle>
            <a:lvl1pPr lvl="0">
              <a:lnSpc>
                <a:spcPct val="85000"/>
              </a:lnSpc>
              <a:spcBef>
                <a:spcPts val="0"/>
              </a:spcBef>
              <a:spcAft>
                <a:spcPts val="0"/>
              </a:spcAft>
              <a:buSzPts val="2600"/>
              <a:buNone/>
              <a:defRPr b="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79" name="Google Shape;79;p15"/>
          <p:cNvSpPr>
            <a:spLocks noGrp="1"/>
          </p:cNvSpPr>
          <p:nvPr>
            <p:ph type="pic" idx="2"/>
          </p:nvPr>
        </p:nvSpPr>
        <p:spPr>
          <a:xfrm>
            <a:off x="5742000" y="0"/>
            <a:ext cx="6450000" cy="6858000"/>
          </a:xfrm>
          <a:prstGeom prst="roundRect">
            <a:avLst>
              <a:gd name="adj" fmla="val 16667"/>
            </a:avLst>
          </a:prstGeom>
          <a:noFill/>
          <a:ln>
            <a:noFill/>
          </a:ln>
        </p:spPr>
        <p:txBody>
          <a:bodyPr/>
          <a:lstStyle/>
          <a:p>
            <a:endParaRPr lang="en-US"/>
          </a:p>
        </p:txBody>
      </p:sp>
    </p:spTree>
    <p:extLst>
      <p:ext uri="{BB962C8B-B14F-4D97-AF65-F5344CB8AC3E}">
        <p14:creationId xmlns:p14="http://schemas.microsoft.com/office/powerpoint/2010/main" val="3856763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04800" y="438861"/>
            <a:ext cx="11582400" cy="7636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2600"/>
              <a:buNone/>
              <a:defRPr sz="3467" b="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82" name="Google Shape;82;p16" title="tech.png"/>
          <p:cNvPicPr preferRelativeResize="0"/>
          <p:nvPr/>
        </p:nvPicPr>
        <p:blipFill rotWithShape="1">
          <a:blip r:embed="rId2">
            <a:alphaModFix amt="66000"/>
          </a:blip>
          <a:srcRect l="16171" r="18704"/>
          <a:stretch/>
        </p:blipFill>
        <p:spPr>
          <a:xfrm rot="2517579">
            <a:off x="5201183" y="-4513765"/>
            <a:ext cx="12923095" cy="11161597"/>
          </a:xfrm>
          <a:prstGeom prst="rect">
            <a:avLst/>
          </a:prstGeom>
          <a:noFill/>
          <a:ln>
            <a:noFill/>
          </a:ln>
        </p:spPr>
      </p:pic>
    </p:spTree>
    <p:extLst>
      <p:ext uri="{BB962C8B-B14F-4D97-AF65-F5344CB8AC3E}">
        <p14:creationId xmlns:p14="http://schemas.microsoft.com/office/powerpoint/2010/main" val="419023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3"/>
        <p:cNvGrpSpPr/>
        <p:nvPr/>
      </p:nvGrpSpPr>
      <p:grpSpPr>
        <a:xfrm>
          <a:off x="0" y="0"/>
          <a:ext cx="0" cy="0"/>
          <a:chOff x="0" y="0"/>
          <a:chExt cx="0" cy="0"/>
        </a:xfrm>
      </p:grpSpPr>
      <p:sp>
        <p:nvSpPr>
          <p:cNvPr id="84" name="Google Shape;84;p17"/>
          <p:cNvSpPr txBox="1">
            <a:spLocks noGrp="1"/>
          </p:cNvSpPr>
          <p:nvPr>
            <p:ph type="subTitle" idx="1"/>
          </p:nvPr>
        </p:nvSpPr>
        <p:spPr>
          <a:xfrm>
            <a:off x="2690301" y="3358733"/>
            <a:ext cx="7882400" cy="98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5" name="Google Shape;85;p17"/>
          <p:cNvSpPr txBox="1">
            <a:spLocks noGrp="1"/>
          </p:cNvSpPr>
          <p:nvPr>
            <p:ph type="subTitle" idx="2"/>
          </p:nvPr>
        </p:nvSpPr>
        <p:spPr>
          <a:xfrm>
            <a:off x="2689900" y="1607233"/>
            <a:ext cx="7882400" cy="98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6" name="Google Shape;86;p17"/>
          <p:cNvSpPr txBox="1">
            <a:spLocks noGrp="1"/>
          </p:cNvSpPr>
          <p:nvPr>
            <p:ph type="subTitle" idx="3"/>
          </p:nvPr>
        </p:nvSpPr>
        <p:spPr>
          <a:xfrm>
            <a:off x="2690336" y="5109867"/>
            <a:ext cx="7882400" cy="98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 name="Google Shape;87;p17"/>
          <p:cNvSpPr txBox="1">
            <a:spLocks noGrp="1"/>
          </p:cNvSpPr>
          <p:nvPr>
            <p:ph type="title" hasCustomPrompt="1"/>
          </p:nvPr>
        </p:nvSpPr>
        <p:spPr>
          <a:xfrm>
            <a:off x="1619239" y="3602721"/>
            <a:ext cx="1240400" cy="414400"/>
          </a:xfrm>
          <a:prstGeom prst="rect">
            <a:avLst/>
          </a:prstGeom>
          <a:noFill/>
        </p:spPr>
        <p:txBody>
          <a:bodyPr spcFirstLastPara="1" wrap="square" lIns="91425" tIns="91425" rIns="91425" bIns="91425" anchor="ctr" anchorCtr="0">
            <a:noAutofit/>
          </a:bodyPr>
          <a:lstStyle>
            <a:lvl1pPr lvl="0">
              <a:spcBef>
                <a:spcPts val="0"/>
              </a:spcBef>
              <a:spcAft>
                <a:spcPts val="0"/>
              </a:spcAft>
              <a:buSzPts val="3000"/>
              <a:buNone/>
              <a:defRPr sz="6534">
                <a:solidFill>
                  <a:schemeClr val="dk2"/>
                </a:solidFill>
                <a:latin typeface="VT323"/>
                <a:ea typeface="VT323"/>
                <a:cs typeface="VT323"/>
                <a:sym typeface="VT323"/>
              </a:defRPr>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r>
              <a:t>xx%</a:t>
            </a:r>
          </a:p>
        </p:txBody>
      </p:sp>
      <p:sp>
        <p:nvSpPr>
          <p:cNvPr id="88" name="Google Shape;88;p17"/>
          <p:cNvSpPr txBox="1">
            <a:spLocks noGrp="1"/>
          </p:cNvSpPr>
          <p:nvPr>
            <p:ph type="title" idx="4" hasCustomPrompt="1"/>
          </p:nvPr>
        </p:nvSpPr>
        <p:spPr>
          <a:xfrm>
            <a:off x="1619779" y="1851421"/>
            <a:ext cx="1238000" cy="4140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6534">
                <a:solidFill>
                  <a:schemeClr val="dk2"/>
                </a:solidFill>
                <a:latin typeface="VT323"/>
                <a:ea typeface="VT323"/>
                <a:cs typeface="VT323"/>
                <a:sym typeface="VT323"/>
              </a:defRPr>
            </a:lvl1pPr>
            <a:lvl2pPr lvl="1" algn="ctr">
              <a:spcBef>
                <a:spcPts val="0"/>
              </a:spcBef>
              <a:spcAft>
                <a:spcPts val="0"/>
              </a:spcAft>
              <a:buSzPts val="9600"/>
              <a:buNone/>
              <a:defRPr sz="12801"/>
            </a:lvl2pPr>
            <a:lvl3pPr lvl="2" algn="ctr">
              <a:spcBef>
                <a:spcPts val="0"/>
              </a:spcBef>
              <a:spcAft>
                <a:spcPts val="0"/>
              </a:spcAft>
              <a:buSzPts val="9600"/>
              <a:buNone/>
              <a:defRPr sz="12801"/>
            </a:lvl3pPr>
            <a:lvl4pPr lvl="3" algn="ctr">
              <a:spcBef>
                <a:spcPts val="0"/>
              </a:spcBef>
              <a:spcAft>
                <a:spcPts val="0"/>
              </a:spcAft>
              <a:buSzPts val="9600"/>
              <a:buNone/>
              <a:defRPr sz="12801"/>
            </a:lvl4pPr>
            <a:lvl5pPr lvl="4" algn="ctr">
              <a:spcBef>
                <a:spcPts val="0"/>
              </a:spcBef>
              <a:spcAft>
                <a:spcPts val="0"/>
              </a:spcAft>
              <a:buSzPts val="9600"/>
              <a:buNone/>
              <a:defRPr sz="12801"/>
            </a:lvl5pPr>
            <a:lvl6pPr lvl="5" algn="ctr">
              <a:spcBef>
                <a:spcPts val="0"/>
              </a:spcBef>
              <a:spcAft>
                <a:spcPts val="0"/>
              </a:spcAft>
              <a:buSzPts val="9600"/>
              <a:buNone/>
              <a:defRPr sz="12801"/>
            </a:lvl6pPr>
            <a:lvl7pPr lvl="6" algn="ctr">
              <a:spcBef>
                <a:spcPts val="0"/>
              </a:spcBef>
              <a:spcAft>
                <a:spcPts val="0"/>
              </a:spcAft>
              <a:buSzPts val="9600"/>
              <a:buNone/>
              <a:defRPr sz="12801"/>
            </a:lvl7pPr>
            <a:lvl8pPr lvl="7" algn="ctr">
              <a:spcBef>
                <a:spcPts val="0"/>
              </a:spcBef>
              <a:spcAft>
                <a:spcPts val="0"/>
              </a:spcAft>
              <a:buSzPts val="9600"/>
              <a:buNone/>
              <a:defRPr sz="12801"/>
            </a:lvl8pPr>
            <a:lvl9pPr lvl="8" algn="ctr">
              <a:spcBef>
                <a:spcPts val="0"/>
              </a:spcBef>
              <a:spcAft>
                <a:spcPts val="0"/>
              </a:spcAft>
              <a:buSzPts val="9600"/>
              <a:buNone/>
              <a:defRPr sz="12801"/>
            </a:lvl9pPr>
          </a:lstStyle>
          <a:p>
            <a:r>
              <a:t>xx%</a:t>
            </a:r>
          </a:p>
        </p:txBody>
      </p:sp>
      <p:sp>
        <p:nvSpPr>
          <p:cNvPr id="89" name="Google Shape;89;p17"/>
          <p:cNvSpPr txBox="1">
            <a:spLocks noGrp="1"/>
          </p:cNvSpPr>
          <p:nvPr>
            <p:ph type="title" idx="5" hasCustomPrompt="1"/>
          </p:nvPr>
        </p:nvSpPr>
        <p:spPr>
          <a:xfrm>
            <a:off x="1620321" y="5353855"/>
            <a:ext cx="1240400" cy="4144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6534">
                <a:solidFill>
                  <a:schemeClr val="dk2"/>
                </a:solidFill>
                <a:latin typeface="VT323"/>
                <a:ea typeface="VT323"/>
                <a:cs typeface="VT323"/>
                <a:sym typeface="VT323"/>
              </a:defRPr>
            </a:lvl1pPr>
            <a:lvl2pPr lvl="1" algn="ctr">
              <a:spcBef>
                <a:spcPts val="0"/>
              </a:spcBef>
              <a:spcAft>
                <a:spcPts val="0"/>
              </a:spcAft>
              <a:buSzPts val="6200"/>
              <a:buNone/>
              <a:defRPr sz="8267"/>
            </a:lvl2pPr>
            <a:lvl3pPr lvl="2" algn="ctr">
              <a:spcBef>
                <a:spcPts val="0"/>
              </a:spcBef>
              <a:spcAft>
                <a:spcPts val="0"/>
              </a:spcAft>
              <a:buSzPts val="6200"/>
              <a:buNone/>
              <a:defRPr sz="8267"/>
            </a:lvl3pPr>
            <a:lvl4pPr lvl="3" algn="ctr">
              <a:spcBef>
                <a:spcPts val="0"/>
              </a:spcBef>
              <a:spcAft>
                <a:spcPts val="0"/>
              </a:spcAft>
              <a:buSzPts val="6200"/>
              <a:buNone/>
              <a:defRPr sz="8267"/>
            </a:lvl4pPr>
            <a:lvl5pPr lvl="4" algn="ctr">
              <a:spcBef>
                <a:spcPts val="0"/>
              </a:spcBef>
              <a:spcAft>
                <a:spcPts val="0"/>
              </a:spcAft>
              <a:buSzPts val="6200"/>
              <a:buNone/>
              <a:defRPr sz="8267"/>
            </a:lvl5pPr>
            <a:lvl6pPr lvl="5" algn="ctr">
              <a:spcBef>
                <a:spcPts val="0"/>
              </a:spcBef>
              <a:spcAft>
                <a:spcPts val="0"/>
              </a:spcAft>
              <a:buSzPts val="6200"/>
              <a:buNone/>
              <a:defRPr sz="8267"/>
            </a:lvl6pPr>
            <a:lvl7pPr lvl="6" algn="ctr">
              <a:spcBef>
                <a:spcPts val="0"/>
              </a:spcBef>
              <a:spcAft>
                <a:spcPts val="0"/>
              </a:spcAft>
              <a:buSzPts val="6200"/>
              <a:buNone/>
              <a:defRPr sz="8267"/>
            </a:lvl7pPr>
            <a:lvl8pPr lvl="7" algn="ctr">
              <a:spcBef>
                <a:spcPts val="0"/>
              </a:spcBef>
              <a:spcAft>
                <a:spcPts val="0"/>
              </a:spcAft>
              <a:buSzPts val="6200"/>
              <a:buNone/>
              <a:defRPr sz="8267"/>
            </a:lvl8pPr>
            <a:lvl9pPr lvl="8" algn="ctr">
              <a:spcBef>
                <a:spcPts val="0"/>
              </a:spcBef>
              <a:spcAft>
                <a:spcPts val="0"/>
              </a:spcAft>
              <a:buSzPts val="6200"/>
              <a:buNone/>
              <a:defRPr sz="8267"/>
            </a:lvl9pPr>
          </a:lstStyle>
          <a:p>
            <a:r>
              <a:t>xx%</a:t>
            </a:r>
          </a:p>
        </p:txBody>
      </p:sp>
      <p:sp>
        <p:nvSpPr>
          <p:cNvPr id="90" name="Google Shape;90;p17"/>
          <p:cNvSpPr txBox="1">
            <a:spLocks noGrp="1"/>
          </p:cNvSpPr>
          <p:nvPr>
            <p:ph type="title" idx="6"/>
          </p:nvPr>
        </p:nvSpPr>
        <p:spPr>
          <a:xfrm>
            <a:off x="304800" y="456720"/>
            <a:ext cx="11582400" cy="763600"/>
          </a:xfrm>
          <a:prstGeom prst="rect">
            <a:avLst/>
          </a:prstGeom>
          <a:ln>
            <a:noFill/>
          </a:ln>
        </p:spPr>
        <p:txBody>
          <a:bodyPr spcFirstLastPara="1" wrap="square" lIns="91425" tIns="91425" rIns="91425" bIns="91425" anchor="t" anchorCtr="0">
            <a:noAutofit/>
          </a:bodyPr>
          <a:lstStyle>
            <a:lvl1pPr lvl="0" algn="r">
              <a:spcBef>
                <a:spcPts val="0"/>
              </a:spcBef>
              <a:spcAft>
                <a:spcPts val="0"/>
              </a:spcAft>
              <a:buSzPts val="2600"/>
              <a:buNone/>
              <a:defRPr sz="3467" b="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91" name="Google Shape;91;p17" title="tech.png"/>
          <p:cNvPicPr preferRelativeResize="0"/>
          <p:nvPr/>
        </p:nvPicPr>
        <p:blipFill rotWithShape="1">
          <a:blip r:embed="rId2">
            <a:alphaModFix amt="56000"/>
          </a:blip>
          <a:srcRect l="16171" r="18704"/>
          <a:stretch/>
        </p:blipFill>
        <p:spPr>
          <a:xfrm rot="-10530784">
            <a:off x="6745196" y="1307601"/>
            <a:ext cx="9783937" cy="7652201"/>
          </a:xfrm>
          <a:prstGeom prst="rect">
            <a:avLst/>
          </a:prstGeom>
          <a:noFill/>
          <a:ln>
            <a:noFill/>
          </a:ln>
        </p:spPr>
      </p:pic>
    </p:spTree>
    <p:extLst>
      <p:ext uri="{BB962C8B-B14F-4D97-AF65-F5344CB8AC3E}">
        <p14:creationId xmlns:p14="http://schemas.microsoft.com/office/powerpoint/2010/main" val="19243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07"/>
        <p:cNvGrpSpPr/>
        <p:nvPr/>
      </p:nvGrpSpPr>
      <p:grpSpPr>
        <a:xfrm>
          <a:off x="0" y="0"/>
          <a:ext cx="0" cy="0"/>
          <a:chOff x="0" y="0"/>
          <a:chExt cx="0" cy="0"/>
        </a:xfrm>
      </p:grpSpPr>
      <p:sp>
        <p:nvSpPr>
          <p:cNvPr id="108" name="Google Shape;108;p19"/>
          <p:cNvSpPr txBox="1">
            <a:spLocks noGrp="1"/>
          </p:cNvSpPr>
          <p:nvPr>
            <p:ph type="title" hasCustomPrompt="1"/>
          </p:nvPr>
        </p:nvSpPr>
        <p:spPr>
          <a:xfrm>
            <a:off x="1889000" y="736584"/>
            <a:ext cx="8414000" cy="17304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14534">
                <a:latin typeface="VT323"/>
                <a:ea typeface="VT323"/>
                <a:cs typeface="VT323"/>
                <a:sym typeface="VT323"/>
              </a:defRPr>
            </a:lvl1pPr>
            <a:lvl2pPr lvl="1" algn="ctr" rtl="0">
              <a:spcBef>
                <a:spcPts val="0"/>
              </a:spcBef>
              <a:spcAft>
                <a:spcPts val="0"/>
              </a:spcAft>
              <a:buSzPts val="6200"/>
              <a:buNone/>
              <a:defRPr sz="8267"/>
            </a:lvl2pPr>
            <a:lvl3pPr lvl="2" algn="ctr" rtl="0">
              <a:spcBef>
                <a:spcPts val="0"/>
              </a:spcBef>
              <a:spcAft>
                <a:spcPts val="0"/>
              </a:spcAft>
              <a:buSzPts val="6200"/>
              <a:buNone/>
              <a:defRPr sz="8267"/>
            </a:lvl3pPr>
            <a:lvl4pPr lvl="3" algn="ctr" rtl="0">
              <a:spcBef>
                <a:spcPts val="0"/>
              </a:spcBef>
              <a:spcAft>
                <a:spcPts val="0"/>
              </a:spcAft>
              <a:buSzPts val="6200"/>
              <a:buNone/>
              <a:defRPr sz="8267"/>
            </a:lvl4pPr>
            <a:lvl5pPr lvl="4" algn="ctr" rtl="0">
              <a:spcBef>
                <a:spcPts val="0"/>
              </a:spcBef>
              <a:spcAft>
                <a:spcPts val="0"/>
              </a:spcAft>
              <a:buSzPts val="6200"/>
              <a:buNone/>
              <a:defRPr sz="8267"/>
            </a:lvl5pPr>
            <a:lvl6pPr lvl="5" algn="ctr" rtl="0">
              <a:spcBef>
                <a:spcPts val="0"/>
              </a:spcBef>
              <a:spcAft>
                <a:spcPts val="0"/>
              </a:spcAft>
              <a:buSzPts val="6200"/>
              <a:buNone/>
              <a:defRPr sz="8267"/>
            </a:lvl6pPr>
            <a:lvl7pPr lvl="6" algn="ctr" rtl="0">
              <a:spcBef>
                <a:spcPts val="0"/>
              </a:spcBef>
              <a:spcAft>
                <a:spcPts val="0"/>
              </a:spcAft>
              <a:buSzPts val="6200"/>
              <a:buNone/>
              <a:defRPr sz="8267"/>
            </a:lvl7pPr>
            <a:lvl8pPr lvl="7" algn="ctr" rtl="0">
              <a:spcBef>
                <a:spcPts val="0"/>
              </a:spcBef>
              <a:spcAft>
                <a:spcPts val="0"/>
              </a:spcAft>
              <a:buSzPts val="6200"/>
              <a:buNone/>
              <a:defRPr sz="8267"/>
            </a:lvl8pPr>
            <a:lvl9pPr lvl="8" algn="ctr" rtl="0">
              <a:spcBef>
                <a:spcPts val="0"/>
              </a:spcBef>
              <a:spcAft>
                <a:spcPts val="0"/>
              </a:spcAft>
              <a:buSzPts val="6200"/>
              <a:buNone/>
              <a:defRPr sz="8267"/>
            </a:lvl9pPr>
          </a:lstStyle>
          <a:p>
            <a:r>
              <a:t>xx%</a:t>
            </a:r>
          </a:p>
        </p:txBody>
      </p:sp>
      <p:sp>
        <p:nvSpPr>
          <p:cNvPr id="109" name="Google Shape;109;p19"/>
          <p:cNvSpPr txBox="1">
            <a:spLocks noGrp="1"/>
          </p:cNvSpPr>
          <p:nvPr>
            <p:ph type="subTitle" idx="1"/>
          </p:nvPr>
        </p:nvSpPr>
        <p:spPr>
          <a:xfrm>
            <a:off x="1889000" y="2301244"/>
            <a:ext cx="8414000" cy="59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9"/>
          <p:cNvSpPr txBox="1">
            <a:spLocks noGrp="1"/>
          </p:cNvSpPr>
          <p:nvPr>
            <p:ph type="title" idx="2" hasCustomPrompt="1"/>
          </p:nvPr>
        </p:nvSpPr>
        <p:spPr>
          <a:xfrm>
            <a:off x="1889000" y="3959217"/>
            <a:ext cx="8414000" cy="1730400"/>
          </a:xfrm>
          <a:prstGeom prst="rect">
            <a:avLst/>
          </a:prstGeom>
        </p:spPr>
        <p:txBody>
          <a:bodyPr spcFirstLastPara="1" wrap="square" lIns="91425" tIns="91425" rIns="91425" bIns="91425" anchor="b" anchorCtr="0">
            <a:noAutofit/>
          </a:bodyPr>
          <a:lstStyle>
            <a:lvl1pPr lvl="0" rtl="0">
              <a:spcBef>
                <a:spcPts val="0"/>
              </a:spcBef>
              <a:spcAft>
                <a:spcPts val="0"/>
              </a:spcAft>
              <a:buSzPts val="6200"/>
              <a:buNone/>
              <a:defRPr sz="14534">
                <a:latin typeface="VT323"/>
                <a:ea typeface="VT323"/>
                <a:cs typeface="VT323"/>
                <a:sym typeface="VT323"/>
              </a:defRPr>
            </a:lvl1pPr>
            <a:lvl2pPr lvl="1" algn="ctr" rtl="0">
              <a:spcBef>
                <a:spcPts val="0"/>
              </a:spcBef>
              <a:spcAft>
                <a:spcPts val="0"/>
              </a:spcAft>
              <a:buSzPts val="6200"/>
              <a:buNone/>
              <a:defRPr sz="8267"/>
            </a:lvl2pPr>
            <a:lvl3pPr lvl="2" algn="ctr" rtl="0">
              <a:spcBef>
                <a:spcPts val="0"/>
              </a:spcBef>
              <a:spcAft>
                <a:spcPts val="0"/>
              </a:spcAft>
              <a:buSzPts val="6200"/>
              <a:buNone/>
              <a:defRPr sz="8267"/>
            </a:lvl3pPr>
            <a:lvl4pPr lvl="3" algn="ctr" rtl="0">
              <a:spcBef>
                <a:spcPts val="0"/>
              </a:spcBef>
              <a:spcAft>
                <a:spcPts val="0"/>
              </a:spcAft>
              <a:buSzPts val="6200"/>
              <a:buNone/>
              <a:defRPr sz="8267"/>
            </a:lvl4pPr>
            <a:lvl5pPr lvl="4" algn="ctr" rtl="0">
              <a:spcBef>
                <a:spcPts val="0"/>
              </a:spcBef>
              <a:spcAft>
                <a:spcPts val="0"/>
              </a:spcAft>
              <a:buSzPts val="6200"/>
              <a:buNone/>
              <a:defRPr sz="8267"/>
            </a:lvl5pPr>
            <a:lvl6pPr lvl="5" algn="ctr" rtl="0">
              <a:spcBef>
                <a:spcPts val="0"/>
              </a:spcBef>
              <a:spcAft>
                <a:spcPts val="0"/>
              </a:spcAft>
              <a:buSzPts val="6200"/>
              <a:buNone/>
              <a:defRPr sz="8267"/>
            </a:lvl6pPr>
            <a:lvl7pPr lvl="6" algn="ctr" rtl="0">
              <a:spcBef>
                <a:spcPts val="0"/>
              </a:spcBef>
              <a:spcAft>
                <a:spcPts val="0"/>
              </a:spcAft>
              <a:buSzPts val="6200"/>
              <a:buNone/>
              <a:defRPr sz="8267"/>
            </a:lvl7pPr>
            <a:lvl8pPr lvl="7" algn="ctr" rtl="0">
              <a:spcBef>
                <a:spcPts val="0"/>
              </a:spcBef>
              <a:spcAft>
                <a:spcPts val="0"/>
              </a:spcAft>
              <a:buSzPts val="6200"/>
              <a:buNone/>
              <a:defRPr sz="8267"/>
            </a:lvl8pPr>
            <a:lvl9pPr lvl="8" algn="ctr" rtl="0">
              <a:spcBef>
                <a:spcPts val="0"/>
              </a:spcBef>
              <a:spcAft>
                <a:spcPts val="0"/>
              </a:spcAft>
              <a:buSzPts val="6200"/>
              <a:buNone/>
              <a:defRPr sz="8267"/>
            </a:lvl9pPr>
          </a:lstStyle>
          <a:p>
            <a:r>
              <a:t>xx%</a:t>
            </a:r>
          </a:p>
        </p:txBody>
      </p:sp>
      <p:sp>
        <p:nvSpPr>
          <p:cNvPr id="111" name="Google Shape;111;p19"/>
          <p:cNvSpPr txBox="1">
            <a:spLocks noGrp="1"/>
          </p:cNvSpPr>
          <p:nvPr>
            <p:ph type="subTitle" idx="3"/>
          </p:nvPr>
        </p:nvSpPr>
        <p:spPr>
          <a:xfrm>
            <a:off x="1889000" y="5523813"/>
            <a:ext cx="8414000" cy="597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12" name="Google Shape;112;p19" title="tech.png"/>
          <p:cNvPicPr preferRelativeResize="0"/>
          <p:nvPr/>
        </p:nvPicPr>
        <p:blipFill rotWithShape="1">
          <a:blip r:embed="rId2">
            <a:alphaModFix amt="56000"/>
          </a:blip>
          <a:srcRect l="16171" r="18704"/>
          <a:stretch/>
        </p:blipFill>
        <p:spPr>
          <a:xfrm rot="-4120674">
            <a:off x="5104999" y="2565403"/>
            <a:ext cx="9783933" cy="7652199"/>
          </a:xfrm>
          <a:prstGeom prst="rect">
            <a:avLst/>
          </a:prstGeom>
          <a:noFill/>
          <a:ln>
            <a:noFill/>
          </a:ln>
        </p:spPr>
      </p:pic>
    </p:spTree>
    <p:extLst>
      <p:ext uri="{BB962C8B-B14F-4D97-AF65-F5344CB8AC3E}">
        <p14:creationId xmlns:p14="http://schemas.microsoft.com/office/powerpoint/2010/main" val="104714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1551800" y="1506667"/>
            <a:ext cx="4770800" cy="904400"/>
          </a:xfrm>
          <a:prstGeom prst="rect">
            <a:avLst/>
          </a:prstGeom>
        </p:spPr>
        <p:txBody>
          <a:bodyPr spcFirstLastPara="1" wrap="square" lIns="91425" tIns="91425" rIns="91425" bIns="91425" anchor="b" anchorCtr="0">
            <a:noAutofit/>
          </a:bodyPr>
          <a:lstStyle>
            <a:lvl1pPr lvl="0" rtl="0">
              <a:spcBef>
                <a:spcPts val="0"/>
              </a:spcBef>
              <a:spcAft>
                <a:spcPts val="0"/>
              </a:spcAft>
              <a:buSzPts val="5000"/>
              <a:buNone/>
              <a:defRPr sz="4934"/>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endParaRPr/>
          </a:p>
        </p:txBody>
      </p:sp>
      <p:sp>
        <p:nvSpPr>
          <p:cNvPr id="115" name="Google Shape;115;p20"/>
          <p:cNvSpPr txBox="1">
            <a:spLocks noGrp="1"/>
          </p:cNvSpPr>
          <p:nvPr>
            <p:ph type="subTitle" idx="1"/>
          </p:nvPr>
        </p:nvSpPr>
        <p:spPr>
          <a:xfrm>
            <a:off x="1551800" y="2371093"/>
            <a:ext cx="3757600" cy="164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20"/>
          <p:cNvSpPr txBox="1"/>
          <p:nvPr/>
        </p:nvSpPr>
        <p:spPr>
          <a:xfrm>
            <a:off x="4045800" y="4268100"/>
            <a:ext cx="6594400" cy="7416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r>
              <a:rPr lang="en" sz="1333" b="1">
                <a:solidFill>
                  <a:schemeClr val="dk1"/>
                </a:solidFill>
                <a:latin typeface="Archivo"/>
                <a:ea typeface="Archivo"/>
                <a:cs typeface="Archivo"/>
                <a:sym typeface="Archivo"/>
              </a:rPr>
              <a:t>CREDITS:</a:t>
            </a:r>
            <a:r>
              <a:rPr lang="en" sz="1333">
                <a:solidFill>
                  <a:schemeClr val="dk1"/>
                </a:solidFill>
                <a:latin typeface="Archivo"/>
                <a:ea typeface="Archivo"/>
                <a:cs typeface="Archivo"/>
                <a:sym typeface="Archivo"/>
              </a:rPr>
              <a:t> This presentation template was created by </a:t>
            </a:r>
            <a:r>
              <a:rPr lang="en" sz="1333" b="1">
                <a:solidFill>
                  <a:schemeClr val="dk1"/>
                </a:solidFill>
                <a:uFill>
                  <a:noFill/>
                </a:uFill>
                <a:latin typeface="Archivo"/>
                <a:ea typeface="Archivo"/>
                <a:cs typeface="Archivo"/>
                <a:sym typeface="Archivo"/>
                <a:hlinkClick r:id="rId2">
                  <a:extLst>
                    <a:ext uri="{A12FA001-AC4F-418D-AE19-62706E023703}">
                      <ahyp:hlinkClr xmlns:ahyp="http://schemas.microsoft.com/office/drawing/2018/hyperlinkcolor" val="tx"/>
                    </a:ext>
                  </a:extLst>
                </a:hlinkClick>
              </a:rPr>
              <a:t>Slidesgo</a:t>
            </a:r>
            <a:r>
              <a:rPr lang="en" sz="1333">
                <a:solidFill>
                  <a:schemeClr val="dk1"/>
                </a:solidFill>
                <a:latin typeface="Archivo"/>
                <a:ea typeface="Archivo"/>
                <a:cs typeface="Archivo"/>
                <a:sym typeface="Archivo"/>
              </a:rPr>
              <a:t>, and includes icons, infographics &amp; images by </a:t>
            </a:r>
            <a:r>
              <a:rPr lang="en" sz="1333" b="1">
                <a:solidFill>
                  <a:schemeClr val="dk1"/>
                </a:solidFill>
                <a:uFill>
                  <a:noFill/>
                </a:uFill>
                <a:latin typeface="Archivo"/>
                <a:ea typeface="Archivo"/>
                <a:cs typeface="Archivo"/>
                <a:sym typeface="Archivo"/>
                <a:hlinkClick r:id="rId3">
                  <a:extLst>
                    <a:ext uri="{A12FA001-AC4F-418D-AE19-62706E023703}">
                      <ahyp:hlinkClr xmlns:ahyp="http://schemas.microsoft.com/office/drawing/2018/hyperlinkcolor" val="tx"/>
                    </a:ext>
                  </a:extLst>
                </a:hlinkClick>
              </a:rPr>
              <a:t>Freepik</a:t>
            </a:r>
            <a:r>
              <a:rPr lang="en" sz="1333">
                <a:solidFill>
                  <a:schemeClr val="dk1"/>
                </a:solidFill>
                <a:latin typeface="Archivo"/>
                <a:ea typeface="Archivo"/>
                <a:cs typeface="Archivo"/>
                <a:sym typeface="Archivo"/>
              </a:rPr>
              <a:t> </a:t>
            </a:r>
            <a:endParaRPr sz="1333" b="1" u="sng">
              <a:solidFill>
                <a:schemeClr val="dk1"/>
              </a:solidFill>
              <a:latin typeface="Archivo"/>
              <a:ea typeface="Archivo"/>
              <a:cs typeface="Archivo"/>
              <a:sym typeface="Archivo"/>
            </a:endParaRPr>
          </a:p>
        </p:txBody>
      </p:sp>
      <p:pic>
        <p:nvPicPr>
          <p:cNvPr id="117" name="Google Shape;117;p20" title="tech.png"/>
          <p:cNvPicPr preferRelativeResize="0"/>
          <p:nvPr/>
        </p:nvPicPr>
        <p:blipFill rotWithShape="1">
          <a:blip r:embed="rId4">
            <a:alphaModFix amt="66000"/>
          </a:blip>
          <a:srcRect l="16171" r="18704"/>
          <a:stretch/>
        </p:blipFill>
        <p:spPr>
          <a:xfrm rot="-6250088">
            <a:off x="7385881" y="-1209765"/>
            <a:ext cx="12923096" cy="11161599"/>
          </a:xfrm>
          <a:prstGeom prst="rect">
            <a:avLst/>
          </a:prstGeom>
          <a:noFill/>
          <a:ln>
            <a:noFill/>
          </a:ln>
        </p:spPr>
      </p:pic>
    </p:spTree>
    <p:extLst>
      <p:ext uri="{BB962C8B-B14F-4D97-AF65-F5344CB8AC3E}">
        <p14:creationId xmlns:p14="http://schemas.microsoft.com/office/powerpoint/2010/main" val="803043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8"/>
        <p:cNvGrpSpPr/>
        <p:nvPr/>
      </p:nvGrpSpPr>
      <p:grpSpPr>
        <a:xfrm>
          <a:off x="0" y="0"/>
          <a:ext cx="0" cy="0"/>
          <a:chOff x="0" y="0"/>
          <a:chExt cx="0" cy="0"/>
        </a:xfrm>
      </p:grpSpPr>
      <p:pic>
        <p:nvPicPr>
          <p:cNvPr id="119" name="Google Shape;119;p21" title="tech.png"/>
          <p:cNvPicPr preferRelativeResize="0"/>
          <p:nvPr/>
        </p:nvPicPr>
        <p:blipFill rotWithShape="1">
          <a:blip r:embed="rId2">
            <a:alphaModFix amt="66000"/>
          </a:blip>
          <a:srcRect l="16171" r="18704"/>
          <a:stretch/>
        </p:blipFill>
        <p:spPr>
          <a:xfrm rot="-6250088">
            <a:off x="-5115685" y="-4174432"/>
            <a:ext cx="12923096" cy="11161599"/>
          </a:xfrm>
          <a:prstGeom prst="rect">
            <a:avLst/>
          </a:prstGeom>
          <a:noFill/>
          <a:ln>
            <a:noFill/>
          </a:ln>
        </p:spPr>
      </p:pic>
    </p:spTree>
    <p:extLst>
      <p:ext uri="{BB962C8B-B14F-4D97-AF65-F5344CB8AC3E}">
        <p14:creationId xmlns:p14="http://schemas.microsoft.com/office/powerpoint/2010/main" val="342471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pic>
        <p:nvPicPr>
          <p:cNvPr id="14" name="Google Shape;14;p3" title="tech.png"/>
          <p:cNvPicPr preferRelativeResize="0"/>
          <p:nvPr/>
        </p:nvPicPr>
        <p:blipFill rotWithShape="1">
          <a:blip r:embed="rId2">
            <a:alphaModFix amt="56000"/>
          </a:blip>
          <a:srcRect l="16171" r="18704"/>
          <a:stretch/>
        </p:blipFill>
        <p:spPr>
          <a:xfrm>
            <a:off x="-536833" y="1826333"/>
            <a:ext cx="9783936" cy="7652200"/>
          </a:xfrm>
          <a:prstGeom prst="rect">
            <a:avLst/>
          </a:prstGeom>
          <a:noFill/>
          <a:ln>
            <a:noFill/>
          </a:ln>
        </p:spPr>
      </p:pic>
      <p:sp>
        <p:nvSpPr>
          <p:cNvPr id="15" name="Google Shape;15;p3"/>
          <p:cNvSpPr txBox="1">
            <a:spLocks noGrp="1"/>
          </p:cNvSpPr>
          <p:nvPr>
            <p:ph type="title"/>
          </p:nvPr>
        </p:nvSpPr>
        <p:spPr>
          <a:xfrm>
            <a:off x="5675584" y="3202400"/>
            <a:ext cx="6211600" cy="703200"/>
          </a:xfrm>
          <a:prstGeom prst="rect">
            <a:avLst/>
          </a:prstGeom>
          <a:ln>
            <a:noFill/>
          </a:ln>
        </p:spPr>
        <p:txBody>
          <a:bodyPr spcFirstLastPara="1" wrap="square" lIns="91425" tIns="91425" rIns="91425" bIns="91425" anchor="t" anchorCtr="0">
            <a:noAutofit/>
          </a:bodyPr>
          <a:lstStyle>
            <a:lvl1pPr lvl="0">
              <a:lnSpc>
                <a:spcPct val="85000"/>
              </a:lnSpc>
              <a:spcBef>
                <a:spcPts val="0"/>
              </a:spcBef>
              <a:spcAft>
                <a:spcPts val="0"/>
              </a:spcAft>
              <a:buSzPts val="3600"/>
              <a:buNone/>
              <a:defRPr sz="4000" b="0">
                <a:solidFill>
                  <a:schemeClr val="l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 name="Google Shape;16;p3"/>
          <p:cNvSpPr txBox="1">
            <a:spLocks noGrp="1"/>
          </p:cNvSpPr>
          <p:nvPr>
            <p:ph type="title" idx="2" hasCustomPrompt="1"/>
          </p:nvPr>
        </p:nvSpPr>
        <p:spPr>
          <a:xfrm>
            <a:off x="304800" y="1997809"/>
            <a:ext cx="4012400" cy="2755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22801" b="0">
                <a:latin typeface="VT323"/>
                <a:ea typeface="VT323"/>
                <a:cs typeface="VT323"/>
                <a:sym typeface="VT323"/>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Tree>
    <p:extLst>
      <p:ext uri="{BB962C8B-B14F-4D97-AF65-F5344CB8AC3E}">
        <p14:creationId xmlns:p14="http://schemas.microsoft.com/office/powerpoint/2010/main" val="4251672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20"/>
        <p:cNvGrpSpPr/>
        <p:nvPr/>
      </p:nvGrpSpPr>
      <p:grpSpPr>
        <a:xfrm>
          <a:off x="0" y="0"/>
          <a:ext cx="0" cy="0"/>
          <a:chOff x="0" y="0"/>
          <a:chExt cx="0" cy="0"/>
        </a:xfrm>
      </p:grpSpPr>
      <p:pic>
        <p:nvPicPr>
          <p:cNvPr id="121" name="Google Shape;121;p22" title="tech.png"/>
          <p:cNvPicPr preferRelativeResize="0"/>
          <p:nvPr/>
        </p:nvPicPr>
        <p:blipFill rotWithShape="1">
          <a:blip r:embed="rId2">
            <a:alphaModFix amt="66000"/>
          </a:blip>
          <a:srcRect l="16171" r="18704"/>
          <a:stretch/>
        </p:blipFill>
        <p:spPr>
          <a:xfrm rot="-6250088">
            <a:off x="1724448" y="1022668"/>
            <a:ext cx="12923096" cy="11161599"/>
          </a:xfrm>
          <a:prstGeom prst="rect">
            <a:avLst/>
          </a:prstGeom>
          <a:noFill/>
          <a:ln>
            <a:noFill/>
          </a:ln>
        </p:spPr>
      </p:pic>
    </p:spTree>
    <p:extLst>
      <p:ext uri="{BB962C8B-B14F-4D97-AF65-F5344CB8AC3E}">
        <p14:creationId xmlns:p14="http://schemas.microsoft.com/office/powerpoint/2010/main" val="2308913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19" name="Google Shape;19;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630" lvl="0" indent="-457223" rtl="0">
              <a:lnSpc>
                <a:spcPct val="115000"/>
              </a:lnSpc>
              <a:spcBef>
                <a:spcPts val="0"/>
              </a:spcBef>
              <a:spcAft>
                <a:spcPts val="0"/>
              </a:spcAft>
              <a:buClr>
                <a:schemeClr val="accent1"/>
              </a:buClr>
              <a:buSzPts val="1800"/>
              <a:buFont typeface="Darker Grotesque SemiBold"/>
              <a:buChar char="●"/>
              <a:defRPr sz="1600">
                <a:solidFill>
                  <a:srgbClr val="434343"/>
                </a:solidFill>
              </a:defRPr>
            </a:lvl1pPr>
            <a:lvl2pPr marL="1219261" lvl="1" indent="-423355" rtl="0">
              <a:lnSpc>
                <a:spcPct val="115000"/>
              </a:lnSpc>
              <a:spcBef>
                <a:spcPts val="0"/>
              </a:spcBef>
              <a:spcAft>
                <a:spcPts val="0"/>
              </a:spcAft>
              <a:buClr>
                <a:srgbClr val="15325B"/>
              </a:buClr>
              <a:buSzPts val="1400"/>
              <a:buFont typeface="Darker Grotesque SemiBold"/>
              <a:buChar char="○"/>
              <a:defRPr>
                <a:solidFill>
                  <a:srgbClr val="434343"/>
                </a:solidFill>
              </a:defRPr>
            </a:lvl2pPr>
            <a:lvl3pPr marL="1828891" lvl="2" indent="-423355" rtl="0">
              <a:lnSpc>
                <a:spcPct val="115000"/>
              </a:lnSpc>
              <a:spcBef>
                <a:spcPts val="0"/>
              </a:spcBef>
              <a:spcAft>
                <a:spcPts val="0"/>
              </a:spcAft>
              <a:buClr>
                <a:srgbClr val="15325B"/>
              </a:buClr>
              <a:buSzPts val="1400"/>
              <a:buFont typeface="Darker Grotesque SemiBold"/>
              <a:buChar char="■"/>
              <a:defRPr>
                <a:solidFill>
                  <a:srgbClr val="434343"/>
                </a:solidFill>
              </a:defRPr>
            </a:lvl3pPr>
            <a:lvl4pPr marL="2438522" lvl="3" indent="-423355" rtl="0">
              <a:lnSpc>
                <a:spcPct val="115000"/>
              </a:lnSpc>
              <a:spcBef>
                <a:spcPts val="0"/>
              </a:spcBef>
              <a:spcAft>
                <a:spcPts val="0"/>
              </a:spcAft>
              <a:buClr>
                <a:srgbClr val="15325B"/>
              </a:buClr>
              <a:buSzPts val="1400"/>
              <a:buFont typeface="Darker Grotesque SemiBold"/>
              <a:buChar char="●"/>
              <a:defRPr>
                <a:solidFill>
                  <a:srgbClr val="434343"/>
                </a:solidFill>
              </a:defRPr>
            </a:lvl4pPr>
            <a:lvl5pPr marL="3048152" lvl="4" indent="-423355" rtl="0">
              <a:lnSpc>
                <a:spcPct val="115000"/>
              </a:lnSpc>
              <a:spcBef>
                <a:spcPts val="0"/>
              </a:spcBef>
              <a:spcAft>
                <a:spcPts val="0"/>
              </a:spcAft>
              <a:buClr>
                <a:srgbClr val="15325B"/>
              </a:buClr>
              <a:buSzPts val="1400"/>
              <a:buFont typeface="Darker Grotesque SemiBold"/>
              <a:buChar char="○"/>
              <a:defRPr>
                <a:solidFill>
                  <a:srgbClr val="434343"/>
                </a:solidFill>
              </a:defRPr>
            </a:lvl5pPr>
            <a:lvl6pPr marL="3657783" lvl="5" indent="-423355" rtl="0">
              <a:lnSpc>
                <a:spcPct val="115000"/>
              </a:lnSpc>
              <a:spcBef>
                <a:spcPts val="0"/>
              </a:spcBef>
              <a:spcAft>
                <a:spcPts val="0"/>
              </a:spcAft>
              <a:buClr>
                <a:srgbClr val="15325B"/>
              </a:buClr>
              <a:buSzPts val="1400"/>
              <a:buFont typeface="Darker Grotesque SemiBold"/>
              <a:buChar char="■"/>
              <a:defRPr>
                <a:solidFill>
                  <a:srgbClr val="434343"/>
                </a:solidFill>
              </a:defRPr>
            </a:lvl6pPr>
            <a:lvl7pPr marL="4267413" lvl="6" indent="-423355" rtl="0">
              <a:lnSpc>
                <a:spcPct val="115000"/>
              </a:lnSpc>
              <a:spcBef>
                <a:spcPts val="0"/>
              </a:spcBef>
              <a:spcAft>
                <a:spcPts val="0"/>
              </a:spcAft>
              <a:buClr>
                <a:srgbClr val="15325B"/>
              </a:buClr>
              <a:buSzPts val="1400"/>
              <a:buFont typeface="Darker Grotesque SemiBold"/>
              <a:buChar char="●"/>
              <a:defRPr>
                <a:solidFill>
                  <a:srgbClr val="434343"/>
                </a:solidFill>
              </a:defRPr>
            </a:lvl7pPr>
            <a:lvl8pPr marL="4877044" lvl="7" indent="-423355" rtl="0">
              <a:lnSpc>
                <a:spcPct val="115000"/>
              </a:lnSpc>
              <a:spcBef>
                <a:spcPts val="0"/>
              </a:spcBef>
              <a:spcAft>
                <a:spcPts val="0"/>
              </a:spcAft>
              <a:buClr>
                <a:srgbClr val="15325B"/>
              </a:buClr>
              <a:buSzPts val="1400"/>
              <a:buFont typeface="Darker Grotesque SemiBold"/>
              <a:buChar char="○"/>
              <a:defRPr>
                <a:solidFill>
                  <a:srgbClr val="434343"/>
                </a:solidFill>
              </a:defRPr>
            </a:lvl8pPr>
            <a:lvl9pPr marL="5486674" lvl="8" indent="-423355" rtl="0">
              <a:lnSpc>
                <a:spcPct val="115000"/>
              </a:lnSpc>
              <a:spcBef>
                <a:spcPts val="0"/>
              </a:spcBef>
              <a:spcAft>
                <a:spcPts val="0"/>
              </a:spcAft>
              <a:buClr>
                <a:srgbClr val="15325B"/>
              </a:buClr>
              <a:buSzPts val="1400"/>
              <a:buFont typeface="Darker Grotesque SemiBold"/>
              <a:buChar char="■"/>
              <a:defRPr>
                <a:solidFill>
                  <a:srgbClr val="434343"/>
                </a:solidFill>
              </a:defRPr>
            </a:lvl9pPr>
          </a:lstStyle>
          <a:p>
            <a:endParaRPr/>
          </a:p>
        </p:txBody>
      </p:sp>
      <p:pic>
        <p:nvPicPr>
          <p:cNvPr id="20" name="Google Shape;20;p4" title="tech.png"/>
          <p:cNvPicPr preferRelativeResize="0"/>
          <p:nvPr/>
        </p:nvPicPr>
        <p:blipFill rotWithShape="1">
          <a:blip r:embed="rId2">
            <a:alphaModFix amt="56000"/>
          </a:blip>
          <a:srcRect l="16171" r="18704"/>
          <a:stretch/>
        </p:blipFill>
        <p:spPr>
          <a:xfrm rot="-7459296">
            <a:off x="8357132" y="-1085435"/>
            <a:ext cx="9783939" cy="7652200"/>
          </a:xfrm>
          <a:prstGeom prst="rect">
            <a:avLst/>
          </a:prstGeom>
          <a:noFill/>
          <a:ln>
            <a:noFill/>
          </a:ln>
        </p:spPr>
      </p:pic>
    </p:spTree>
    <p:extLst>
      <p:ext uri="{BB962C8B-B14F-4D97-AF65-F5344CB8AC3E}">
        <p14:creationId xmlns:p14="http://schemas.microsoft.com/office/powerpoint/2010/main" val="275021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subTitle" idx="1"/>
          </p:nvPr>
        </p:nvSpPr>
        <p:spPr>
          <a:xfrm>
            <a:off x="2649805" y="1701433"/>
            <a:ext cx="6892400" cy="7636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SzPts val="2400"/>
              <a:buFont typeface="Raleway"/>
              <a:buNone/>
              <a:defRPr sz="2800">
                <a:solidFill>
                  <a:schemeClr val="dk2"/>
                </a:solidFill>
                <a:latin typeface="Red Hat Mono"/>
                <a:ea typeface="Red Hat Mono"/>
                <a:cs typeface="Red Hat Mono"/>
                <a:sym typeface="Red Hat Mono"/>
              </a:defRPr>
            </a:lvl1pPr>
            <a:lvl2pPr lvl="1" algn="ctr">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3" name="Google Shape;23;p5"/>
          <p:cNvSpPr txBox="1">
            <a:spLocks noGrp="1"/>
          </p:cNvSpPr>
          <p:nvPr>
            <p:ph type="subTitle" idx="2"/>
          </p:nvPr>
        </p:nvSpPr>
        <p:spPr>
          <a:xfrm>
            <a:off x="2649805" y="4294127"/>
            <a:ext cx="6892400" cy="763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Raleway"/>
              <a:buNone/>
              <a:defRPr sz="2800">
                <a:solidFill>
                  <a:schemeClr val="dk2"/>
                </a:solidFill>
                <a:latin typeface="Red Hat Mono"/>
                <a:ea typeface="Red Hat Mono"/>
                <a:cs typeface="Red Hat Mono"/>
                <a:sym typeface="Red Hat Mono"/>
              </a:defRPr>
            </a:lvl1pPr>
            <a:lvl2pPr lvl="1" algn="ctr" rtl="0">
              <a:lnSpc>
                <a:spcPct val="100000"/>
              </a:lnSpc>
              <a:spcBef>
                <a:spcPts val="0"/>
              </a:spcBef>
              <a:spcAft>
                <a:spcPts val="0"/>
              </a:spcAft>
              <a:buSzPts val="2400"/>
              <a:buFont typeface="Raleway"/>
              <a:buNone/>
              <a:defRPr sz="3200" b="1">
                <a:latin typeface="Raleway"/>
                <a:ea typeface="Raleway"/>
                <a:cs typeface="Raleway"/>
                <a:sym typeface="Raleway"/>
              </a:defRPr>
            </a:lvl2pPr>
            <a:lvl3pPr lvl="2" algn="ctr" rtl="0">
              <a:lnSpc>
                <a:spcPct val="100000"/>
              </a:lnSpc>
              <a:spcBef>
                <a:spcPts val="0"/>
              </a:spcBef>
              <a:spcAft>
                <a:spcPts val="0"/>
              </a:spcAft>
              <a:buSzPts val="2400"/>
              <a:buFont typeface="Raleway"/>
              <a:buNone/>
              <a:defRPr sz="3200" b="1">
                <a:latin typeface="Raleway"/>
                <a:ea typeface="Raleway"/>
                <a:cs typeface="Raleway"/>
                <a:sym typeface="Raleway"/>
              </a:defRPr>
            </a:lvl3pPr>
            <a:lvl4pPr lvl="3" algn="ctr" rtl="0">
              <a:lnSpc>
                <a:spcPct val="100000"/>
              </a:lnSpc>
              <a:spcBef>
                <a:spcPts val="0"/>
              </a:spcBef>
              <a:spcAft>
                <a:spcPts val="0"/>
              </a:spcAft>
              <a:buSzPts val="2400"/>
              <a:buFont typeface="Raleway"/>
              <a:buNone/>
              <a:defRPr sz="3200" b="1">
                <a:latin typeface="Raleway"/>
                <a:ea typeface="Raleway"/>
                <a:cs typeface="Raleway"/>
                <a:sym typeface="Raleway"/>
              </a:defRPr>
            </a:lvl4pPr>
            <a:lvl5pPr lvl="4" algn="ctr" rtl="0">
              <a:lnSpc>
                <a:spcPct val="100000"/>
              </a:lnSpc>
              <a:spcBef>
                <a:spcPts val="0"/>
              </a:spcBef>
              <a:spcAft>
                <a:spcPts val="0"/>
              </a:spcAft>
              <a:buSzPts val="2400"/>
              <a:buFont typeface="Raleway"/>
              <a:buNone/>
              <a:defRPr sz="3200" b="1">
                <a:latin typeface="Raleway"/>
                <a:ea typeface="Raleway"/>
                <a:cs typeface="Raleway"/>
                <a:sym typeface="Raleway"/>
              </a:defRPr>
            </a:lvl5pPr>
            <a:lvl6pPr lvl="5" algn="ctr" rtl="0">
              <a:lnSpc>
                <a:spcPct val="100000"/>
              </a:lnSpc>
              <a:spcBef>
                <a:spcPts val="0"/>
              </a:spcBef>
              <a:spcAft>
                <a:spcPts val="0"/>
              </a:spcAft>
              <a:buSzPts val="2400"/>
              <a:buFont typeface="Raleway"/>
              <a:buNone/>
              <a:defRPr sz="3200" b="1">
                <a:latin typeface="Raleway"/>
                <a:ea typeface="Raleway"/>
                <a:cs typeface="Raleway"/>
                <a:sym typeface="Raleway"/>
              </a:defRPr>
            </a:lvl6pPr>
            <a:lvl7pPr lvl="6" algn="ctr" rtl="0">
              <a:lnSpc>
                <a:spcPct val="100000"/>
              </a:lnSpc>
              <a:spcBef>
                <a:spcPts val="0"/>
              </a:spcBef>
              <a:spcAft>
                <a:spcPts val="0"/>
              </a:spcAft>
              <a:buSzPts val="2400"/>
              <a:buFont typeface="Raleway"/>
              <a:buNone/>
              <a:defRPr sz="3200" b="1">
                <a:latin typeface="Raleway"/>
                <a:ea typeface="Raleway"/>
                <a:cs typeface="Raleway"/>
                <a:sym typeface="Raleway"/>
              </a:defRPr>
            </a:lvl7pPr>
            <a:lvl8pPr lvl="7" algn="ctr" rtl="0">
              <a:lnSpc>
                <a:spcPct val="100000"/>
              </a:lnSpc>
              <a:spcBef>
                <a:spcPts val="0"/>
              </a:spcBef>
              <a:spcAft>
                <a:spcPts val="0"/>
              </a:spcAft>
              <a:buSzPts val="2400"/>
              <a:buFont typeface="Raleway"/>
              <a:buNone/>
              <a:defRPr sz="3200" b="1">
                <a:latin typeface="Raleway"/>
                <a:ea typeface="Raleway"/>
                <a:cs typeface="Raleway"/>
                <a:sym typeface="Raleway"/>
              </a:defRPr>
            </a:lvl8pPr>
            <a:lvl9pPr lvl="8" algn="ctr" rtl="0">
              <a:lnSpc>
                <a:spcPct val="100000"/>
              </a:lnSpc>
              <a:spcBef>
                <a:spcPts val="0"/>
              </a:spcBef>
              <a:spcAft>
                <a:spcPts val="0"/>
              </a:spcAft>
              <a:buSzPts val="2400"/>
              <a:buFont typeface="Raleway"/>
              <a:buNone/>
              <a:defRPr sz="3200" b="1">
                <a:latin typeface="Raleway"/>
                <a:ea typeface="Raleway"/>
                <a:cs typeface="Raleway"/>
                <a:sym typeface="Raleway"/>
              </a:defRPr>
            </a:lvl9pPr>
          </a:lstStyle>
          <a:p>
            <a:endParaRPr/>
          </a:p>
        </p:txBody>
      </p:sp>
      <p:sp>
        <p:nvSpPr>
          <p:cNvPr id="24" name="Google Shape;24;p5"/>
          <p:cNvSpPr txBox="1">
            <a:spLocks noGrp="1"/>
          </p:cNvSpPr>
          <p:nvPr>
            <p:ph type="subTitle" idx="3"/>
          </p:nvPr>
        </p:nvSpPr>
        <p:spPr>
          <a:xfrm>
            <a:off x="2649800" y="2341935"/>
            <a:ext cx="6892400" cy="10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subTitle" idx="4"/>
          </p:nvPr>
        </p:nvSpPr>
        <p:spPr>
          <a:xfrm>
            <a:off x="2649800" y="4934627"/>
            <a:ext cx="6892400" cy="106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 name="Google Shape;26;p5"/>
          <p:cNvSpPr txBox="1">
            <a:spLocks noGrp="1"/>
          </p:cNvSpPr>
          <p:nvPr>
            <p:ph type="title"/>
          </p:nvPr>
        </p:nvSpPr>
        <p:spPr>
          <a:xfrm>
            <a:off x="304800" y="438861"/>
            <a:ext cx="11582400" cy="763600"/>
          </a:xfrm>
          <a:prstGeom prst="rect">
            <a:avLst/>
          </a:prstGeom>
          <a:ln>
            <a:noFill/>
          </a:ln>
        </p:spPr>
        <p:txBody>
          <a:bodyPr spcFirstLastPara="1" wrap="square" lIns="91425" tIns="91425" rIns="91425" bIns="91425" anchor="t" anchorCtr="0">
            <a:noAutofit/>
          </a:bodyPr>
          <a:lstStyle>
            <a:lvl1pPr lvl="0">
              <a:spcBef>
                <a:spcPts val="0"/>
              </a:spcBef>
              <a:spcAft>
                <a:spcPts val="0"/>
              </a:spcAft>
              <a:buSzPts val="2600"/>
              <a:buNone/>
              <a:defRPr sz="3467" b="0"/>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pic>
        <p:nvPicPr>
          <p:cNvPr id="27" name="Google Shape;27;p5" title="tech.png"/>
          <p:cNvPicPr preferRelativeResize="0"/>
          <p:nvPr/>
        </p:nvPicPr>
        <p:blipFill rotWithShape="1">
          <a:blip r:embed="rId2">
            <a:alphaModFix amt="56000"/>
          </a:blip>
          <a:srcRect l="16171" r="18704"/>
          <a:stretch/>
        </p:blipFill>
        <p:spPr>
          <a:xfrm rot="-10530784">
            <a:off x="-4765769" y="120866"/>
            <a:ext cx="9783937" cy="7652201"/>
          </a:xfrm>
          <a:prstGeom prst="rect">
            <a:avLst/>
          </a:prstGeom>
          <a:noFill/>
          <a:ln>
            <a:noFill/>
          </a:ln>
        </p:spPr>
      </p:pic>
    </p:spTree>
    <p:extLst>
      <p:ext uri="{BB962C8B-B14F-4D97-AF65-F5344CB8AC3E}">
        <p14:creationId xmlns:p14="http://schemas.microsoft.com/office/powerpoint/2010/main" val="3631532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04800" y="458919"/>
            <a:ext cx="11582400" cy="763600"/>
          </a:xfrm>
          <a:prstGeom prst="rect">
            <a:avLst/>
          </a:prstGeom>
          <a:ln>
            <a:noFill/>
          </a:ln>
        </p:spPr>
        <p:txBody>
          <a:bodyPr spcFirstLastPara="1" wrap="square" lIns="91425" tIns="91425" rIns="91425" bIns="91425" anchor="t" anchorCtr="0">
            <a:noAutofit/>
          </a:bodyPr>
          <a:lstStyle>
            <a:lvl1pPr lvl="0" algn="r" rtl="0">
              <a:spcBef>
                <a:spcPts val="0"/>
              </a:spcBef>
              <a:spcAft>
                <a:spcPts val="0"/>
              </a:spcAft>
              <a:buSzPts val="2600"/>
              <a:buNone/>
              <a:defRPr sz="3467" b="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pic>
        <p:nvPicPr>
          <p:cNvPr id="30" name="Google Shape;30;p6" title="tech.png"/>
          <p:cNvPicPr preferRelativeResize="0"/>
          <p:nvPr/>
        </p:nvPicPr>
        <p:blipFill rotWithShape="1">
          <a:blip r:embed="rId2">
            <a:alphaModFix amt="56000"/>
          </a:blip>
          <a:srcRect l="16171" r="18704"/>
          <a:stretch/>
        </p:blipFill>
        <p:spPr>
          <a:xfrm>
            <a:off x="-5397900" y="222467"/>
            <a:ext cx="9783936" cy="7652200"/>
          </a:xfrm>
          <a:prstGeom prst="rect">
            <a:avLst/>
          </a:prstGeom>
          <a:noFill/>
          <a:ln>
            <a:noFill/>
          </a:ln>
        </p:spPr>
      </p:pic>
    </p:spTree>
    <p:extLst>
      <p:ext uri="{BB962C8B-B14F-4D97-AF65-F5344CB8AC3E}">
        <p14:creationId xmlns:p14="http://schemas.microsoft.com/office/powerpoint/2010/main" val="68679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04800" y="304800"/>
            <a:ext cx="5331200" cy="19276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2600"/>
              <a:buNone/>
              <a:defRPr sz="3467"/>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3" name="Google Shape;33;p7"/>
          <p:cNvSpPr txBox="1">
            <a:spLocks noGrp="1"/>
          </p:cNvSpPr>
          <p:nvPr>
            <p:ph type="body" idx="1"/>
          </p:nvPr>
        </p:nvSpPr>
        <p:spPr>
          <a:xfrm>
            <a:off x="2146167" y="2754833"/>
            <a:ext cx="5098800" cy="3376800"/>
          </a:xfrm>
          <a:prstGeom prst="rect">
            <a:avLst/>
          </a:prstGeom>
        </p:spPr>
        <p:txBody>
          <a:bodyPr spcFirstLastPara="1" wrap="square" lIns="91425" tIns="91425" rIns="91425" bIns="91425" anchor="t" anchorCtr="0">
            <a:noAutofit/>
          </a:bodyPr>
          <a:lstStyle>
            <a:lvl1pPr marL="609630" lvl="0" indent="-423355" rtl="0">
              <a:lnSpc>
                <a:spcPct val="100000"/>
              </a:lnSpc>
              <a:spcBef>
                <a:spcPts val="0"/>
              </a:spcBef>
              <a:spcAft>
                <a:spcPts val="0"/>
              </a:spcAft>
              <a:buSzPts val="1400"/>
              <a:buChar char="●"/>
              <a:defRPr sz="1867"/>
            </a:lvl1pPr>
            <a:lvl2pPr marL="1219261" lvl="1" indent="-423355" rtl="0">
              <a:lnSpc>
                <a:spcPct val="115000"/>
              </a:lnSpc>
              <a:spcBef>
                <a:spcPts val="0"/>
              </a:spcBef>
              <a:spcAft>
                <a:spcPts val="0"/>
              </a:spcAft>
              <a:buSzPts val="1400"/>
              <a:buChar char="○"/>
              <a:defRPr/>
            </a:lvl2pPr>
            <a:lvl3pPr marL="1828891" lvl="2" indent="-423355" rtl="0">
              <a:lnSpc>
                <a:spcPct val="115000"/>
              </a:lnSpc>
              <a:spcBef>
                <a:spcPts val="0"/>
              </a:spcBef>
              <a:spcAft>
                <a:spcPts val="0"/>
              </a:spcAft>
              <a:buSzPts val="1400"/>
              <a:buChar char="■"/>
              <a:defRPr/>
            </a:lvl3pPr>
            <a:lvl4pPr marL="2438522" lvl="3" indent="-423355" rtl="0">
              <a:lnSpc>
                <a:spcPct val="115000"/>
              </a:lnSpc>
              <a:spcBef>
                <a:spcPts val="0"/>
              </a:spcBef>
              <a:spcAft>
                <a:spcPts val="0"/>
              </a:spcAft>
              <a:buSzPts val="1400"/>
              <a:buChar char="●"/>
              <a:defRPr/>
            </a:lvl4pPr>
            <a:lvl5pPr marL="3048152" lvl="4" indent="-423355" rtl="0">
              <a:lnSpc>
                <a:spcPct val="115000"/>
              </a:lnSpc>
              <a:spcBef>
                <a:spcPts val="0"/>
              </a:spcBef>
              <a:spcAft>
                <a:spcPts val="0"/>
              </a:spcAft>
              <a:buSzPts val="1400"/>
              <a:buChar char="○"/>
              <a:defRPr/>
            </a:lvl5pPr>
            <a:lvl6pPr marL="3657783" lvl="5" indent="-423355" rtl="0">
              <a:lnSpc>
                <a:spcPct val="115000"/>
              </a:lnSpc>
              <a:spcBef>
                <a:spcPts val="0"/>
              </a:spcBef>
              <a:spcAft>
                <a:spcPts val="0"/>
              </a:spcAft>
              <a:buSzPts val="1400"/>
              <a:buChar char="■"/>
              <a:defRPr/>
            </a:lvl6pPr>
            <a:lvl7pPr marL="4267413" lvl="6" indent="-423355" rtl="0">
              <a:lnSpc>
                <a:spcPct val="115000"/>
              </a:lnSpc>
              <a:spcBef>
                <a:spcPts val="0"/>
              </a:spcBef>
              <a:spcAft>
                <a:spcPts val="0"/>
              </a:spcAft>
              <a:buSzPts val="1400"/>
              <a:buChar char="●"/>
              <a:defRPr/>
            </a:lvl7pPr>
            <a:lvl8pPr marL="4877044" lvl="7" indent="-423355" rtl="0">
              <a:lnSpc>
                <a:spcPct val="115000"/>
              </a:lnSpc>
              <a:spcBef>
                <a:spcPts val="0"/>
              </a:spcBef>
              <a:spcAft>
                <a:spcPts val="0"/>
              </a:spcAft>
              <a:buSzPts val="1400"/>
              <a:buChar char="○"/>
              <a:defRPr/>
            </a:lvl8pPr>
            <a:lvl9pPr marL="5486674" lvl="8" indent="-423355" rtl="0">
              <a:lnSpc>
                <a:spcPct val="115000"/>
              </a:lnSpc>
              <a:spcBef>
                <a:spcPts val="0"/>
              </a:spcBef>
              <a:spcAft>
                <a:spcPts val="0"/>
              </a:spcAft>
              <a:buSzPts val="1400"/>
              <a:buChar char="■"/>
              <a:defRPr/>
            </a:lvl9pPr>
          </a:lstStyle>
          <a:p>
            <a:endParaRPr/>
          </a:p>
        </p:txBody>
      </p:sp>
      <p:sp>
        <p:nvSpPr>
          <p:cNvPr id="34" name="Google Shape;34;p7"/>
          <p:cNvSpPr>
            <a:spLocks noGrp="1"/>
          </p:cNvSpPr>
          <p:nvPr>
            <p:ph type="pic" idx="2"/>
          </p:nvPr>
        </p:nvSpPr>
        <p:spPr>
          <a:xfrm>
            <a:off x="7621132" y="0"/>
            <a:ext cx="4570800" cy="6858000"/>
          </a:xfrm>
          <a:prstGeom prst="rect">
            <a:avLst/>
          </a:prstGeom>
          <a:noFill/>
          <a:ln>
            <a:noFill/>
          </a:ln>
        </p:spPr>
      </p:sp>
      <p:pic>
        <p:nvPicPr>
          <p:cNvPr id="35" name="Google Shape;35;p7" title="tech.png"/>
          <p:cNvPicPr preferRelativeResize="0"/>
          <p:nvPr/>
        </p:nvPicPr>
        <p:blipFill rotWithShape="1">
          <a:blip r:embed="rId2">
            <a:alphaModFix amt="56000"/>
          </a:blip>
          <a:srcRect l="16171" r="18704"/>
          <a:stretch/>
        </p:blipFill>
        <p:spPr>
          <a:xfrm>
            <a:off x="-3787200" y="3951600"/>
            <a:ext cx="9783936" cy="7652200"/>
          </a:xfrm>
          <a:prstGeom prst="rect">
            <a:avLst/>
          </a:prstGeom>
          <a:noFill/>
          <a:ln>
            <a:noFill/>
          </a:ln>
        </p:spPr>
      </p:pic>
    </p:spTree>
    <p:extLst>
      <p:ext uri="{BB962C8B-B14F-4D97-AF65-F5344CB8AC3E}">
        <p14:creationId xmlns:p14="http://schemas.microsoft.com/office/powerpoint/2010/main" val="659636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pic>
        <p:nvPicPr>
          <p:cNvPr id="37" name="Google Shape;37;p8" title="tech.png"/>
          <p:cNvPicPr preferRelativeResize="0"/>
          <p:nvPr/>
        </p:nvPicPr>
        <p:blipFill rotWithShape="1">
          <a:blip r:embed="rId2">
            <a:alphaModFix amt="56000"/>
          </a:blip>
          <a:srcRect l="16171" r="18704"/>
          <a:stretch/>
        </p:blipFill>
        <p:spPr>
          <a:xfrm rot="6267889">
            <a:off x="1016900" y="-4192267"/>
            <a:ext cx="9783937" cy="7652201"/>
          </a:xfrm>
          <a:prstGeom prst="rect">
            <a:avLst/>
          </a:prstGeom>
          <a:noFill/>
          <a:ln>
            <a:noFill/>
          </a:ln>
        </p:spPr>
      </p:pic>
      <p:sp>
        <p:nvSpPr>
          <p:cNvPr id="38" name="Google Shape;38;p8"/>
          <p:cNvSpPr txBox="1">
            <a:spLocks noGrp="1"/>
          </p:cNvSpPr>
          <p:nvPr>
            <p:ph type="title"/>
          </p:nvPr>
        </p:nvSpPr>
        <p:spPr>
          <a:xfrm>
            <a:off x="1850800" y="1742800"/>
            <a:ext cx="8490400" cy="33724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3415819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txBox="1">
            <a:spLocks noGrp="1"/>
          </p:cNvSpPr>
          <p:nvPr>
            <p:ph type="subTitle" idx="1"/>
          </p:nvPr>
        </p:nvSpPr>
        <p:spPr>
          <a:xfrm>
            <a:off x="960085" y="2106833"/>
            <a:ext cx="4796000" cy="31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1" name="Google Shape;41;p9"/>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2" name="Google Shape;42;p9"/>
          <p:cNvSpPr txBox="1">
            <a:spLocks noGrp="1"/>
          </p:cNvSpPr>
          <p:nvPr>
            <p:ph type="subTitle" idx="2"/>
          </p:nvPr>
        </p:nvSpPr>
        <p:spPr>
          <a:xfrm>
            <a:off x="6435915" y="2106833"/>
            <a:ext cx="4796000" cy="318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pic>
        <p:nvPicPr>
          <p:cNvPr id="43" name="Google Shape;43;p9" title="tech.png"/>
          <p:cNvPicPr preferRelativeResize="0"/>
          <p:nvPr/>
        </p:nvPicPr>
        <p:blipFill rotWithShape="1">
          <a:blip r:embed="rId2">
            <a:alphaModFix amt="56000"/>
          </a:blip>
          <a:srcRect l="16171" r="18704"/>
          <a:stretch/>
        </p:blipFill>
        <p:spPr>
          <a:xfrm flipH="1">
            <a:off x="2408067" y="4308800"/>
            <a:ext cx="9783936" cy="7652200"/>
          </a:xfrm>
          <a:prstGeom prst="rect">
            <a:avLst/>
          </a:prstGeom>
          <a:noFill/>
          <a:ln>
            <a:noFill/>
          </a:ln>
        </p:spPr>
      </p:pic>
    </p:spTree>
    <p:extLst>
      <p:ext uri="{BB962C8B-B14F-4D97-AF65-F5344CB8AC3E}">
        <p14:creationId xmlns:p14="http://schemas.microsoft.com/office/powerpoint/2010/main" val="160898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a:spLocks noGrp="1"/>
          </p:cNvSpPr>
          <p:nvPr>
            <p:ph type="pic" idx="2"/>
          </p:nvPr>
        </p:nvSpPr>
        <p:spPr>
          <a:xfrm>
            <a:off x="0" y="0"/>
            <a:ext cx="12192000" cy="6858000"/>
          </a:xfrm>
          <a:prstGeom prst="rect">
            <a:avLst/>
          </a:prstGeom>
          <a:noFill/>
          <a:ln>
            <a:noFill/>
          </a:ln>
        </p:spPr>
      </p:sp>
      <p:sp>
        <p:nvSpPr>
          <p:cNvPr id="46" name="Google Shape;46;p10"/>
          <p:cNvSpPr txBox="1">
            <a:spLocks noGrp="1"/>
          </p:cNvSpPr>
          <p:nvPr>
            <p:ph type="title"/>
          </p:nvPr>
        </p:nvSpPr>
        <p:spPr>
          <a:xfrm>
            <a:off x="1636159" y="4913739"/>
            <a:ext cx="3057200" cy="60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600"/>
              <a:buNone/>
              <a:defRPr sz="1333"/>
            </a:lvl1pPr>
            <a:lvl2pPr lvl="1" algn="ctr" rtl="0">
              <a:spcBef>
                <a:spcPts val="0"/>
              </a:spcBef>
              <a:spcAft>
                <a:spcPts val="0"/>
              </a:spcAft>
              <a:buSzPts val="2600"/>
              <a:buNone/>
              <a:defRPr/>
            </a:lvl2pPr>
            <a:lvl3pPr lvl="2" algn="ctr" rtl="0">
              <a:spcBef>
                <a:spcPts val="0"/>
              </a:spcBef>
              <a:spcAft>
                <a:spcPts val="0"/>
              </a:spcAft>
              <a:buSzPts val="2600"/>
              <a:buNone/>
              <a:defRPr/>
            </a:lvl3pPr>
            <a:lvl4pPr lvl="3" algn="ctr" rtl="0">
              <a:spcBef>
                <a:spcPts val="0"/>
              </a:spcBef>
              <a:spcAft>
                <a:spcPts val="0"/>
              </a:spcAft>
              <a:buSzPts val="2600"/>
              <a:buNone/>
              <a:defRPr/>
            </a:lvl4pPr>
            <a:lvl5pPr lvl="4" algn="ctr" rtl="0">
              <a:spcBef>
                <a:spcPts val="0"/>
              </a:spcBef>
              <a:spcAft>
                <a:spcPts val="0"/>
              </a:spcAft>
              <a:buSzPts val="2600"/>
              <a:buNone/>
              <a:defRPr/>
            </a:lvl5pPr>
            <a:lvl6pPr lvl="5" algn="ctr" rtl="0">
              <a:spcBef>
                <a:spcPts val="0"/>
              </a:spcBef>
              <a:spcAft>
                <a:spcPts val="0"/>
              </a:spcAft>
              <a:buSzPts val="2600"/>
              <a:buNone/>
              <a:defRPr/>
            </a:lvl6pPr>
            <a:lvl7pPr lvl="6" algn="ctr" rtl="0">
              <a:spcBef>
                <a:spcPts val="0"/>
              </a:spcBef>
              <a:spcAft>
                <a:spcPts val="0"/>
              </a:spcAft>
              <a:buSzPts val="2600"/>
              <a:buNone/>
              <a:defRPr/>
            </a:lvl7pPr>
            <a:lvl8pPr lvl="7" algn="ctr" rtl="0">
              <a:spcBef>
                <a:spcPts val="0"/>
              </a:spcBef>
              <a:spcAft>
                <a:spcPts val="0"/>
              </a:spcAft>
              <a:buSzPts val="2600"/>
              <a:buNone/>
              <a:defRPr/>
            </a:lvl8pPr>
            <a:lvl9pPr lvl="8" algn="ctr" rtl="0">
              <a:spcBef>
                <a:spcPts val="0"/>
              </a:spcBef>
              <a:spcAft>
                <a:spcPts val="0"/>
              </a:spcAft>
              <a:buSzPts val="2600"/>
              <a:buNone/>
              <a:defRPr/>
            </a:lvl9pPr>
          </a:lstStyle>
          <a:p>
            <a:endParaRPr/>
          </a:p>
        </p:txBody>
      </p:sp>
    </p:spTree>
    <p:extLst>
      <p:ext uri="{BB962C8B-B14F-4D97-AF65-F5344CB8AC3E}">
        <p14:creationId xmlns:p14="http://schemas.microsoft.com/office/powerpoint/2010/main" val="1017481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1pPr>
            <a:lvl2pPr lvl="1"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2pPr>
            <a:lvl3pPr lvl="2"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3pPr>
            <a:lvl4pPr lvl="3"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4pPr>
            <a:lvl5pPr lvl="4"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5pPr>
            <a:lvl6pPr lvl="5"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6pPr>
            <a:lvl7pPr lvl="6"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7pPr>
            <a:lvl8pPr lvl="7"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8pPr>
            <a:lvl9pPr lvl="8" rtl="0">
              <a:lnSpc>
                <a:spcPct val="85000"/>
              </a:lnSpc>
              <a:spcBef>
                <a:spcPts val="0"/>
              </a:spcBef>
              <a:spcAft>
                <a:spcPts val="0"/>
              </a:spcAft>
              <a:buClr>
                <a:schemeClr val="dk1"/>
              </a:buClr>
              <a:buSzPts val="2600"/>
              <a:buFont typeface="Red Hat Mono"/>
              <a:buNone/>
              <a:defRPr sz="2600">
                <a:solidFill>
                  <a:schemeClr val="dk1"/>
                </a:solidFill>
                <a:latin typeface="Red Hat Mono"/>
                <a:ea typeface="Red Hat Mono"/>
                <a:cs typeface="Red Hat Mono"/>
                <a:sym typeface="Red Hat Mono"/>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marL="914400" lvl="1"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marL="1371600" lvl="2"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marL="1828800" lvl="3"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marL="2286000" lvl="4"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marL="2743200" lvl="5"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marL="3200400" lvl="6"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marL="3657600" lvl="7"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marL="4114800" lvl="8" indent="-31750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9pPr>
          </a:lstStyle>
          <a:p>
            <a:endParaRPr/>
          </a:p>
        </p:txBody>
      </p:sp>
    </p:spTree>
    <p:extLst>
      <p:ext uri="{BB962C8B-B14F-4D97-AF65-F5344CB8AC3E}">
        <p14:creationId xmlns:p14="http://schemas.microsoft.com/office/powerpoint/2010/main" val="36318207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laude.ai/public/artifacts/a57bf522-83af-4954-8c4a-a9355d38b61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laude.ai/public/artifacts/a57bf522-83af-4954-8c4a-a9355d38b61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9" name="Google Shape;139;p27"/>
          <p:cNvSpPr txBox="1">
            <a:spLocks noGrp="1"/>
          </p:cNvSpPr>
          <p:nvPr>
            <p:ph type="ctrTitle" idx="2"/>
          </p:nvPr>
        </p:nvSpPr>
        <p:spPr>
          <a:xfrm>
            <a:off x="2364140" y="2024841"/>
            <a:ext cx="7463721" cy="2808319"/>
          </a:xfrm>
          <a:prstGeom prst="rect">
            <a:avLst/>
          </a:prstGeom>
        </p:spPr>
        <p:txBody>
          <a:bodyPr spcFirstLastPara="1" wrap="square" lIns="121900" tIns="121900" rIns="121900" bIns="121900" anchor="ctr" anchorCtr="0">
            <a:noAutofit/>
          </a:bodyPr>
          <a:lstStyle/>
          <a:p>
            <a:r>
              <a:rPr lang="en-US" sz="7200" dirty="0">
                <a:latin typeface="+mj-lt"/>
                <a:cs typeface="Urdu Typesetting" panose="020F0502020204030204" pitchFamily="66" charset="-78"/>
              </a:rPr>
              <a:t>MCF: Culinary Arts</a:t>
            </a:r>
            <a:br>
              <a:rPr lang="en-US" sz="5334" dirty="0">
                <a:latin typeface="+mj-lt"/>
                <a:cs typeface="Urdu Typesetting" panose="020F0502020204030204" pitchFamily="66" charset="-78"/>
              </a:rPr>
            </a:br>
            <a:r>
              <a:rPr lang="en-US" sz="4267" dirty="0">
                <a:latin typeface="+mj-lt"/>
                <a:cs typeface="Urdu Typesetting" panose="020F0502020204030204" pitchFamily="66" charset="-78"/>
              </a:rPr>
              <a:t>Matthias, Jillian, </a:t>
            </a:r>
            <a:r>
              <a:rPr lang="en-US" sz="4267" dirty="0" err="1">
                <a:latin typeface="+mj-lt"/>
                <a:cs typeface="Urdu Typesetting" panose="020F0502020204030204" pitchFamily="66" charset="-78"/>
              </a:rPr>
              <a:t>Shunki</a:t>
            </a:r>
            <a:r>
              <a:rPr lang="en-US" sz="4267" dirty="0">
                <a:latin typeface="+mj-lt"/>
                <a:cs typeface="Urdu Typesetting" panose="020F0502020204030204" pitchFamily="66" charset="-78"/>
              </a:rPr>
              <a:t>, Khat</a:t>
            </a:r>
            <a:endParaRPr lang="en-US" sz="5334" dirty="0">
              <a:latin typeface="+mj-lt"/>
              <a:cs typeface="Urdu Typesetting" panose="020F0502020204030204" pitchFamily="66"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BC9FDA56-9788-6292-7F48-B951B2D71AD5}"/>
            </a:ext>
          </a:extLst>
        </p:cNvPr>
        <p:cNvGrpSpPr/>
        <p:nvPr/>
      </p:nvGrpSpPr>
      <p:grpSpPr>
        <a:xfrm>
          <a:off x="0" y="0"/>
          <a:ext cx="0" cy="0"/>
          <a:chOff x="0" y="0"/>
          <a:chExt cx="0" cy="0"/>
        </a:xfrm>
      </p:grpSpPr>
      <p:sp>
        <p:nvSpPr>
          <p:cNvPr id="225" name="Google Shape;225;p33">
            <a:extLst>
              <a:ext uri="{FF2B5EF4-FFF2-40B4-BE49-F238E27FC236}">
                <a16:creationId xmlns:a16="http://schemas.microsoft.com/office/drawing/2014/main" id="{998A1A41-9781-B737-41FA-4DE871D46BC0}"/>
              </a:ext>
            </a:extLst>
          </p:cNvPr>
          <p:cNvSpPr txBox="1">
            <a:spLocks noGrp="1"/>
          </p:cNvSpPr>
          <p:nvPr>
            <p:ph type="title"/>
          </p:nvPr>
        </p:nvSpPr>
        <p:spPr>
          <a:xfrm>
            <a:off x="304800" y="438861"/>
            <a:ext cx="11582400" cy="763600"/>
          </a:xfrm>
          <a:prstGeom prst="rect">
            <a:avLst/>
          </a:prstGeom>
        </p:spPr>
        <p:txBody>
          <a:bodyPr spcFirstLastPara="1" wrap="square" lIns="121900" tIns="121900" rIns="121900" bIns="121900" anchor="t" anchorCtr="0">
            <a:noAutofit/>
          </a:bodyPr>
          <a:lstStyle/>
          <a:p>
            <a:r>
              <a:rPr lang="en" dirty="0"/>
              <a:t>Iteration One Feedback: Qualitative </a:t>
            </a:r>
            <a:endParaRPr dirty="0"/>
          </a:p>
        </p:txBody>
      </p:sp>
      <p:graphicFrame>
        <p:nvGraphicFramePr>
          <p:cNvPr id="2" name="Table 1">
            <a:extLst>
              <a:ext uri="{FF2B5EF4-FFF2-40B4-BE49-F238E27FC236}">
                <a16:creationId xmlns:a16="http://schemas.microsoft.com/office/drawing/2014/main" id="{EE4A45D4-7081-D67E-F9AC-4570C292EAE2}"/>
              </a:ext>
            </a:extLst>
          </p:cNvPr>
          <p:cNvGraphicFramePr>
            <a:graphicFrameLocks noGrp="1"/>
          </p:cNvGraphicFramePr>
          <p:nvPr/>
        </p:nvGraphicFramePr>
        <p:xfrm>
          <a:off x="1129086" y="1486280"/>
          <a:ext cx="9933829" cy="4431921"/>
        </p:xfrm>
        <a:graphic>
          <a:graphicData uri="http://schemas.openxmlformats.org/drawingml/2006/table">
            <a:tbl>
              <a:tblPr/>
              <a:tblGrid>
                <a:gridCol w="9933829">
                  <a:extLst>
                    <a:ext uri="{9D8B030D-6E8A-4147-A177-3AD203B41FA5}">
                      <a16:colId xmlns:a16="http://schemas.microsoft.com/office/drawing/2014/main" val="291647563"/>
                    </a:ext>
                  </a:extLst>
                </a:gridCol>
              </a:tblGrid>
              <a:tr h="4431921">
                <a:tc>
                  <a:txBody>
                    <a:bodyPr/>
                    <a:lstStyle/>
                    <a:p>
                      <a:pPr algn="l" fontAlgn="ctr">
                        <a:buNone/>
                      </a:pPr>
                      <a:r>
                        <a:rPr lang="en-US" sz="2700" u="none" strike="noStrike" dirty="0">
                          <a:effectLst/>
                        </a:rPr>
                        <a:t>“I think </a:t>
                      </a:r>
                      <a:r>
                        <a:rPr lang="en-US" sz="2700" u="none" strike="noStrike" dirty="0">
                          <a:solidFill>
                            <a:srgbClr val="7030A0"/>
                          </a:solidFill>
                          <a:effectLst/>
                        </a:rPr>
                        <a:t>there should be significant improvement in the wording of the scorecard </a:t>
                      </a:r>
                      <a:r>
                        <a:rPr lang="en-US" sz="2700" u="none" strike="noStrike" dirty="0">
                          <a:effectLst/>
                        </a:rPr>
                        <a:t>questions, as many were unclear, did not make sense, or confused me. If I were to use this for teaching a class and grading the lesson plan, this is far too complex to read through quickly and to score my lesson. The general idea is good, but the work on the questions should be improved. For the prompt that was given to us to use with AI I think clarifying specifics such as asking AI for a recipe since that was </a:t>
                      </a:r>
                      <a:r>
                        <a:rPr lang="en-US" sz="2700" u="none" strike="noStrike" dirty="0">
                          <a:solidFill>
                            <a:srgbClr val="7030A0"/>
                          </a:solidFill>
                          <a:effectLst/>
                        </a:rPr>
                        <a:t>not mentioned in the prompt but on the scorecard it was asked about</a:t>
                      </a:r>
                      <a:r>
                        <a:rPr lang="en-US" sz="2700" u="none" strike="noStrike" dirty="0">
                          <a:effectLst/>
                        </a:rPr>
                        <a:t>.”</a:t>
                      </a:r>
                      <a:endParaRPr lang="en-US" sz="2700" b="0" i="0" u="none" strike="noStrike" dirty="0">
                        <a:solidFill>
                          <a:srgbClr val="000000"/>
                        </a:solidFill>
                        <a:effectLst/>
                        <a:latin typeface="Arial" panose="020B0604020202020204" pitchFamily="34" charset="0"/>
                      </a:endParaRPr>
                    </a:p>
                  </a:txBody>
                  <a:tcPr marL="8343" marR="8343" marT="8343" marB="0" anchor="ctr"/>
                </a:tc>
                <a:extLst>
                  <a:ext uri="{0D108BD9-81ED-4DB2-BD59-A6C34878D82A}">
                    <a16:rowId xmlns:a16="http://schemas.microsoft.com/office/drawing/2014/main" val="539955628"/>
                  </a:ext>
                </a:extLst>
              </a:tr>
            </a:tbl>
          </a:graphicData>
        </a:graphic>
      </p:graphicFrame>
    </p:spTree>
    <p:extLst>
      <p:ext uri="{BB962C8B-B14F-4D97-AF65-F5344CB8AC3E}">
        <p14:creationId xmlns:p14="http://schemas.microsoft.com/office/powerpoint/2010/main" val="846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304800" y="438861"/>
            <a:ext cx="11582400" cy="763600"/>
          </a:xfrm>
          <a:prstGeom prst="rect">
            <a:avLst/>
          </a:prstGeom>
        </p:spPr>
        <p:txBody>
          <a:bodyPr spcFirstLastPara="1" wrap="square" lIns="121900" tIns="121900" rIns="121900" bIns="121900" anchor="t" anchorCtr="0">
            <a:noAutofit/>
          </a:bodyPr>
          <a:lstStyle/>
          <a:p>
            <a:r>
              <a:rPr lang="en"/>
              <a:t>Iteration One Feedback: Qualitative </a:t>
            </a:r>
            <a:endParaRPr/>
          </a:p>
        </p:txBody>
      </p:sp>
      <p:graphicFrame>
        <p:nvGraphicFramePr>
          <p:cNvPr id="11" name="Table 10">
            <a:extLst>
              <a:ext uri="{FF2B5EF4-FFF2-40B4-BE49-F238E27FC236}">
                <a16:creationId xmlns:a16="http://schemas.microsoft.com/office/drawing/2014/main" id="{07C7D505-AC30-59D7-BE77-B26D8E565D55}"/>
              </a:ext>
            </a:extLst>
          </p:cNvPr>
          <p:cNvGraphicFramePr>
            <a:graphicFrameLocks noGrp="1"/>
          </p:cNvGraphicFramePr>
          <p:nvPr/>
        </p:nvGraphicFramePr>
        <p:xfrm>
          <a:off x="900486" y="1483277"/>
          <a:ext cx="10275513" cy="4336025"/>
        </p:xfrm>
        <a:graphic>
          <a:graphicData uri="http://schemas.openxmlformats.org/drawingml/2006/table">
            <a:tbl>
              <a:tblPr/>
              <a:tblGrid>
                <a:gridCol w="10275513">
                  <a:extLst>
                    <a:ext uri="{9D8B030D-6E8A-4147-A177-3AD203B41FA5}">
                      <a16:colId xmlns:a16="http://schemas.microsoft.com/office/drawing/2014/main" val="3283803308"/>
                    </a:ext>
                  </a:extLst>
                </a:gridCol>
              </a:tblGrid>
              <a:tr h="4336025">
                <a:tc>
                  <a:txBody>
                    <a:bodyPr/>
                    <a:lstStyle/>
                    <a:p>
                      <a:pPr algn="l" fontAlgn="ctr">
                        <a:buNone/>
                      </a:pPr>
                      <a:r>
                        <a:rPr lang="en-US" sz="2700" u="none" strike="noStrike" dirty="0">
                          <a:effectLst/>
                        </a:rPr>
                        <a:t>“I would continue [the scorecard after 1-2 uses] it because it clearly outlines professional culinary standards and expectations. However, it may feel somewhat lengthy for frequent use and could benefit from a </a:t>
                      </a:r>
                      <a:r>
                        <a:rPr lang="en-US" sz="2700" u="none" strike="noStrike" dirty="0">
                          <a:solidFill>
                            <a:srgbClr val="7030A0"/>
                          </a:solidFill>
                          <a:effectLst/>
                        </a:rPr>
                        <a:t>streamlined version for quick evaluations.”</a:t>
                      </a:r>
                      <a:endParaRPr lang="en-US" sz="2700" b="0" i="0" u="none" strike="noStrike" dirty="0">
                        <a:solidFill>
                          <a:srgbClr val="7030A0"/>
                        </a:solidFill>
                        <a:effectLst/>
                        <a:latin typeface="Arial" panose="020B0604020202020204" pitchFamily="34" charset="0"/>
                      </a:endParaRPr>
                    </a:p>
                  </a:txBody>
                  <a:tcPr marL="5345" marR="5345" marT="5345" marB="0" anchor="ctr"/>
                </a:tc>
                <a:extLst>
                  <a:ext uri="{0D108BD9-81ED-4DB2-BD59-A6C34878D82A}">
                    <a16:rowId xmlns:a16="http://schemas.microsoft.com/office/drawing/2014/main" val="296818886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FF6898-08D3-410C-1F24-68BD85AEAC90}"/>
              </a:ext>
            </a:extLst>
          </p:cNvPr>
          <p:cNvSpPr>
            <a:spLocks noGrp="1"/>
          </p:cNvSpPr>
          <p:nvPr>
            <p:ph type="title"/>
          </p:nvPr>
        </p:nvSpPr>
        <p:spPr>
          <a:xfrm>
            <a:off x="1850800" y="1473200"/>
            <a:ext cx="8490400" cy="3372400"/>
          </a:xfrm>
        </p:spPr>
        <p:txBody>
          <a:bodyPr/>
          <a:lstStyle/>
          <a:p>
            <a:r>
              <a:rPr lang="en-US" sz="3200" dirty="0"/>
              <a:t>Test Users saw potential in our scorecard design, overall finding the scorecard to be aligned with the goal of assessing a lesson plan. However easy the scorecard was to understand, it was not described as practical for typical use.</a:t>
            </a:r>
          </a:p>
        </p:txBody>
      </p:sp>
      <p:sp>
        <p:nvSpPr>
          <p:cNvPr id="12" name="Rectangle 11">
            <a:extLst>
              <a:ext uri="{FF2B5EF4-FFF2-40B4-BE49-F238E27FC236}">
                <a16:creationId xmlns:a16="http://schemas.microsoft.com/office/drawing/2014/main" id="{3923DA23-D8A6-C0AF-E4BC-2D511F3EEF3E}"/>
              </a:ext>
            </a:extLst>
          </p:cNvPr>
          <p:cNvSpPr/>
          <p:nvPr/>
        </p:nvSpPr>
        <p:spPr>
          <a:xfrm>
            <a:off x="660400" y="4920732"/>
            <a:ext cx="10871200" cy="971000"/>
          </a:xfrm>
          <a:prstGeom prst="rect">
            <a:avLst/>
          </a:prstGeom>
          <a:solidFill>
            <a:srgbClr val="91BE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261">
              <a:buClr>
                <a:srgbClr val="000000"/>
              </a:buClr>
            </a:pPr>
            <a:r>
              <a:rPr lang="en-US" sz="1867" b="1" kern="0" dirty="0">
                <a:solidFill>
                  <a:srgbClr val="222222"/>
                </a:solidFill>
                <a:latin typeface="Arial"/>
                <a:sym typeface="Arial"/>
              </a:rPr>
              <a:t>STREAMLINE FOCUS</a:t>
            </a:r>
            <a:r>
              <a:rPr lang="en-US" sz="1867" kern="0" dirty="0">
                <a:solidFill>
                  <a:srgbClr val="222222"/>
                </a:solidFill>
                <a:latin typeface="Arial"/>
                <a:sym typeface="Arial"/>
              </a:rPr>
              <a:t>: scorecard language updates, scorecard scale updates, aesthetic updates</a:t>
            </a:r>
          </a:p>
        </p:txBody>
      </p:sp>
    </p:spTree>
    <p:extLst>
      <p:ext uri="{BB962C8B-B14F-4D97-AF65-F5344CB8AC3E}">
        <p14:creationId xmlns:p14="http://schemas.microsoft.com/office/powerpoint/2010/main" val="27231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00B1C3F0-C826-D9A7-1DD7-29453F64B215}"/>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B2F94269-CAB3-AA91-9E17-0F5207FF5021}"/>
              </a:ext>
            </a:extLst>
          </p:cNvPr>
          <p:cNvSpPr txBox="1">
            <a:spLocks noGrp="1"/>
          </p:cNvSpPr>
          <p:nvPr>
            <p:ph type="title"/>
          </p:nvPr>
        </p:nvSpPr>
        <p:spPr>
          <a:xfrm>
            <a:off x="581923" y="199505"/>
            <a:ext cx="3630976" cy="703200"/>
          </a:xfrm>
          <a:prstGeom prst="rect">
            <a:avLst/>
          </a:prstGeom>
        </p:spPr>
        <p:txBody>
          <a:bodyPr spcFirstLastPara="1" wrap="square" lIns="121900" tIns="121900" rIns="121900" bIns="121900" anchor="t" anchorCtr="0">
            <a:noAutofit/>
          </a:bodyPr>
          <a:lstStyle/>
          <a:p>
            <a:r>
              <a:rPr lang="en" b="1" dirty="0">
                <a:solidFill>
                  <a:schemeClr val="dk1"/>
                </a:solidFill>
              </a:rPr>
              <a:t>Version 2</a:t>
            </a:r>
          </a:p>
        </p:txBody>
      </p:sp>
      <p:sp>
        <p:nvSpPr>
          <p:cNvPr id="4" name="Textfeld 3">
            <a:extLst>
              <a:ext uri="{FF2B5EF4-FFF2-40B4-BE49-F238E27FC236}">
                <a16:creationId xmlns:a16="http://schemas.microsoft.com/office/drawing/2014/main" id="{EA6DC25C-B2F2-DD52-25C5-6DF577B75F90}"/>
              </a:ext>
            </a:extLst>
          </p:cNvPr>
          <p:cNvSpPr txBox="1"/>
          <p:nvPr/>
        </p:nvSpPr>
        <p:spPr>
          <a:xfrm>
            <a:off x="581923" y="902706"/>
            <a:ext cx="4850755" cy="1569660"/>
          </a:xfrm>
          <a:prstGeom prst="rect">
            <a:avLst/>
          </a:prstGeom>
          <a:noFill/>
        </p:spPr>
        <p:txBody>
          <a:bodyPr wrap="square" rtlCol="0">
            <a:spAutoFit/>
          </a:bodyPr>
          <a:lstStyle/>
          <a:p>
            <a:pPr marL="381019" indent="-381019" defTabSz="1219261">
              <a:buClr>
                <a:srgbClr val="000000"/>
              </a:buClr>
              <a:buFont typeface="Arial" panose="020B0604020202020204" pitchFamily="34" charset="0"/>
              <a:buChar char="•"/>
            </a:pPr>
            <a:r>
              <a:rPr lang="en-US" sz="2400" kern="0" dirty="0">
                <a:solidFill>
                  <a:srgbClr val="000000"/>
                </a:solidFill>
                <a:latin typeface="Arial"/>
                <a:cs typeface="Arial"/>
                <a:sym typeface="Arial"/>
              </a:rPr>
              <a:t>Accessible Language</a:t>
            </a:r>
          </a:p>
          <a:p>
            <a:pPr marL="381019" indent="-381019" defTabSz="1219261">
              <a:buClr>
                <a:srgbClr val="000000"/>
              </a:buClr>
              <a:buFont typeface="Arial" panose="020B0604020202020204" pitchFamily="34" charset="0"/>
              <a:buChar char="•"/>
            </a:pPr>
            <a:r>
              <a:rPr lang="en-US" sz="2400" kern="0" dirty="0">
                <a:solidFill>
                  <a:srgbClr val="000000"/>
                </a:solidFill>
                <a:latin typeface="Arial"/>
                <a:cs typeface="Arial"/>
                <a:sym typeface="Arial"/>
              </a:rPr>
              <a:t>Expandable Cards</a:t>
            </a:r>
          </a:p>
          <a:p>
            <a:pPr marL="381019" indent="-381019" defTabSz="1219261">
              <a:buClr>
                <a:srgbClr val="000000"/>
              </a:buClr>
              <a:buFont typeface="Arial" panose="020B0604020202020204" pitchFamily="34" charset="0"/>
              <a:buChar char="•"/>
            </a:pPr>
            <a:r>
              <a:rPr lang="en-US" sz="2400" kern="0" dirty="0">
                <a:solidFill>
                  <a:srgbClr val="000000"/>
                </a:solidFill>
                <a:latin typeface="Arial"/>
                <a:cs typeface="Arial"/>
                <a:sym typeface="Arial"/>
              </a:rPr>
              <a:t>Visual Overhaul</a:t>
            </a:r>
          </a:p>
          <a:p>
            <a:pPr marL="381019" indent="-381019" defTabSz="1219261">
              <a:buClr>
                <a:srgbClr val="000000"/>
              </a:buClr>
              <a:buFont typeface="Arial" panose="020B0604020202020204" pitchFamily="34" charset="0"/>
              <a:buChar char="•"/>
            </a:pPr>
            <a:r>
              <a:rPr lang="en-US" sz="2400" kern="0" dirty="0">
                <a:solidFill>
                  <a:srgbClr val="000000"/>
                </a:solidFill>
                <a:latin typeface="Arial"/>
                <a:cs typeface="Arial"/>
                <a:sym typeface="Arial"/>
              </a:rPr>
              <a:t>4-Point Scale; Clear Wording</a:t>
            </a:r>
          </a:p>
        </p:txBody>
      </p:sp>
      <p:pic>
        <p:nvPicPr>
          <p:cNvPr id="3" name="Grafik 2">
            <a:extLst>
              <a:ext uri="{FF2B5EF4-FFF2-40B4-BE49-F238E27FC236}">
                <a16:creationId xmlns:a16="http://schemas.microsoft.com/office/drawing/2014/main" id="{3EB84811-3773-3FA6-CC67-09FBD3B9C5B1}"/>
              </a:ext>
            </a:extLst>
          </p:cNvPr>
          <p:cNvPicPr>
            <a:picLocks noChangeAspect="1"/>
          </p:cNvPicPr>
          <p:nvPr/>
        </p:nvPicPr>
        <p:blipFill>
          <a:blip r:embed="rId3"/>
          <a:srcRect b="17202"/>
          <a:stretch>
            <a:fillRect/>
          </a:stretch>
        </p:blipFill>
        <p:spPr>
          <a:xfrm>
            <a:off x="581923" y="2667292"/>
            <a:ext cx="4850755" cy="4130681"/>
          </a:xfrm>
          <a:prstGeom prst="rect">
            <a:avLst/>
          </a:prstGeom>
        </p:spPr>
      </p:pic>
      <p:pic>
        <p:nvPicPr>
          <p:cNvPr id="8" name="Grafik 7">
            <a:extLst>
              <a:ext uri="{FF2B5EF4-FFF2-40B4-BE49-F238E27FC236}">
                <a16:creationId xmlns:a16="http://schemas.microsoft.com/office/drawing/2014/main" id="{9BAC407D-D20A-6B47-7C88-8E683D0061D8}"/>
              </a:ext>
            </a:extLst>
          </p:cNvPr>
          <p:cNvPicPr>
            <a:picLocks noChangeAspect="1"/>
          </p:cNvPicPr>
          <p:nvPr/>
        </p:nvPicPr>
        <p:blipFill>
          <a:blip r:embed="rId4"/>
          <a:srcRect l="1457" r="3371"/>
          <a:stretch>
            <a:fillRect/>
          </a:stretch>
        </p:blipFill>
        <p:spPr>
          <a:xfrm>
            <a:off x="5577491" y="0"/>
            <a:ext cx="6487120" cy="6725920"/>
          </a:xfrm>
          <a:prstGeom prst="rect">
            <a:avLst/>
          </a:prstGeom>
        </p:spPr>
      </p:pic>
    </p:spTree>
    <p:extLst>
      <p:ext uri="{BB962C8B-B14F-4D97-AF65-F5344CB8AC3E}">
        <p14:creationId xmlns:p14="http://schemas.microsoft.com/office/powerpoint/2010/main" val="310610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B50B9173-7504-6C10-AD39-52357E8DA083}"/>
            </a:ext>
          </a:extLst>
        </p:cNvPr>
        <p:cNvGrpSpPr/>
        <p:nvPr/>
      </p:nvGrpSpPr>
      <p:grpSpPr>
        <a:xfrm>
          <a:off x="0" y="0"/>
          <a:ext cx="0" cy="0"/>
          <a:chOff x="0" y="0"/>
          <a:chExt cx="0" cy="0"/>
        </a:xfrm>
      </p:grpSpPr>
      <p:sp>
        <p:nvSpPr>
          <p:cNvPr id="234" name="Google Shape;234;p34">
            <a:extLst>
              <a:ext uri="{FF2B5EF4-FFF2-40B4-BE49-F238E27FC236}">
                <a16:creationId xmlns:a16="http://schemas.microsoft.com/office/drawing/2014/main" id="{4D9E8C58-2030-7A11-7640-F6F255E128D4}"/>
              </a:ext>
            </a:extLst>
          </p:cNvPr>
          <p:cNvSpPr txBox="1">
            <a:spLocks noGrp="1"/>
          </p:cNvSpPr>
          <p:nvPr>
            <p:ph type="title" idx="6"/>
          </p:nvPr>
        </p:nvSpPr>
        <p:spPr>
          <a:xfrm>
            <a:off x="304800" y="456720"/>
            <a:ext cx="11582400" cy="763600"/>
          </a:xfrm>
          <a:prstGeom prst="rect">
            <a:avLst/>
          </a:prstGeom>
        </p:spPr>
        <p:txBody>
          <a:bodyPr spcFirstLastPara="1" wrap="square" lIns="121900" tIns="121900" rIns="121900" bIns="121900" anchor="t" anchorCtr="0">
            <a:noAutofit/>
          </a:bodyPr>
          <a:lstStyle/>
          <a:p>
            <a:pPr lvl="0"/>
            <a:r>
              <a:rPr lang="en-US" dirty="0"/>
              <a:t>Iteration Two Feedback: Quantitative </a:t>
            </a:r>
            <a:endParaRPr dirty="0"/>
          </a:p>
        </p:txBody>
      </p:sp>
      <p:sp>
        <p:nvSpPr>
          <p:cNvPr id="235" name="Google Shape;235;p34">
            <a:extLst>
              <a:ext uri="{FF2B5EF4-FFF2-40B4-BE49-F238E27FC236}">
                <a16:creationId xmlns:a16="http://schemas.microsoft.com/office/drawing/2014/main" id="{789E4AD9-BC83-D9D5-A699-30900472DC41}"/>
              </a:ext>
            </a:extLst>
          </p:cNvPr>
          <p:cNvSpPr txBox="1">
            <a:spLocks noGrp="1"/>
          </p:cNvSpPr>
          <p:nvPr>
            <p:ph type="subTitle" idx="1"/>
          </p:nvPr>
        </p:nvSpPr>
        <p:spPr>
          <a:xfrm>
            <a:off x="2860721" y="5213751"/>
            <a:ext cx="7882400" cy="984800"/>
          </a:xfrm>
          <a:prstGeom prst="rect">
            <a:avLst/>
          </a:prstGeom>
        </p:spPr>
        <p:txBody>
          <a:bodyPr spcFirstLastPara="1" wrap="square" lIns="121900" tIns="121900" rIns="121900" bIns="121900" anchor="t" anchorCtr="0">
            <a:noAutofit/>
          </a:bodyPr>
          <a:lstStyle/>
          <a:p>
            <a:pPr marL="0" indent="0"/>
            <a:r>
              <a:rPr lang="en-US" dirty="0"/>
              <a:t>True (1)  or False (0):I find this score-card easy enough to understand with my current teaching experience in culinary arts</a:t>
            </a:r>
            <a:endParaRPr dirty="0"/>
          </a:p>
        </p:txBody>
      </p:sp>
      <p:sp>
        <p:nvSpPr>
          <p:cNvPr id="236" name="Google Shape;236;p34">
            <a:extLst>
              <a:ext uri="{FF2B5EF4-FFF2-40B4-BE49-F238E27FC236}">
                <a16:creationId xmlns:a16="http://schemas.microsoft.com/office/drawing/2014/main" id="{93EDA9EE-3E90-0B9E-7D66-595FCF56D8B5}"/>
              </a:ext>
            </a:extLst>
          </p:cNvPr>
          <p:cNvSpPr txBox="1">
            <a:spLocks noGrp="1"/>
          </p:cNvSpPr>
          <p:nvPr>
            <p:ph type="subTitle" idx="2"/>
          </p:nvPr>
        </p:nvSpPr>
        <p:spPr>
          <a:xfrm>
            <a:off x="2860721" y="2829442"/>
            <a:ext cx="7882400" cy="1643527"/>
          </a:xfrm>
          <a:prstGeom prst="rect">
            <a:avLst/>
          </a:prstGeom>
        </p:spPr>
        <p:txBody>
          <a:bodyPr spcFirstLastPara="1" wrap="square" lIns="121900" tIns="121900" rIns="121900" bIns="121900" anchor="t" anchorCtr="0">
            <a:noAutofit/>
          </a:bodyPr>
          <a:lstStyle/>
          <a:p>
            <a:pPr marL="0" indent="0"/>
            <a:r>
              <a:rPr lang="en-US" dirty="0"/>
              <a:t>How would you describe the usability of this scorecard for regular classroom use?</a:t>
            </a:r>
          </a:p>
          <a:p>
            <a:pPr fontAlgn="b"/>
            <a:r>
              <a:rPr lang="en-US" dirty="0"/>
              <a:t>8. Somewhat cumbersome but manageable</a:t>
            </a:r>
          </a:p>
          <a:p>
            <a:pPr fontAlgn="b"/>
            <a:r>
              <a:rPr lang="en-US" dirty="0"/>
              <a:t>7. Reasonably user-friendly</a:t>
            </a:r>
          </a:p>
          <a:p>
            <a:pPr fontAlgn="b"/>
            <a:r>
              <a:rPr lang="en-US" dirty="0"/>
              <a:t>3. Very intuitive and efficient</a:t>
            </a:r>
          </a:p>
          <a:p>
            <a:pPr fontAlgn="b"/>
            <a:r>
              <a:rPr lang="en-US" dirty="0"/>
              <a:t>1. Streamlined and easy to use quickly</a:t>
            </a:r>
          </a:p>
          <a:p>
            <a:pPr marL="186276" indent="0" fontAlgn="b"/>
            <a:r>
              <a:rPr lang="en-US" dirty="0"/>
              <a:t>1. Too complex for practical use</a:t>
            </a:r>
          </a:p>
          <a:p>
            <a:pPr marL="0" indent="0"/>
            <a:endParaRPr dirty="0"/>
          </a:p>
        </p:txBody>
      </p:sp>
      <p:sp>
        <p:nvSpPr>
          <p:cNvPr id="238" name="Google Shape;238;p34">
            <a:extLst>
              <a:ext uri="{FF2B5EF4-FFF2-40B4-BE49-F238E27FC236}">
                <a16:creationId xmlns:a16="http://schemas.microsoft.com/office/drawing/2014/main" id="{E71AE82B-ED27-74E0-E1AD-975DF3248CBD}"/>
              </a:ext>
            </a:extLst>
          </p:cNvPr>
          <p:cNvSpPr txBox="1">
            <a:spLocks noGrp="1"/>
          </p:cNvSpPr>
          <p:nvPr>
            <p:ph type="title"/>
          </p:nvPr>
        </p:nvSpPr>
        <p:spPr>
          <a:xfrm>
            <a:off x="1063116" y="5498951"/>
            <a:ext cx="1534421" cy="414400"/>
          </a:xfrm>
          <a:prstGeom prst="rect">
            <a:avLst/>
          </a:prstGeom>
        </p:spPr>
        <p:txBody>
          <a:bodyPr spcFirstLastPara="1" wrap="square" lIns="121900" tIns="121900" rIns="121900" bIns="121900" anchor="ctr" anchorCtr="0">
            <a:noAutofit/>
          </a:bodyPr>
          <a:lstStyle/>
          <a:p>
            <a:r>
              <a:rPr lang="en" dirty="0">
                <a:latin typeface="+mj-lt"/>
              </a:rPr>
              <a:t>1.0</a:t>
            </a:r>
            <a:endParaRPr dirty="0">
              <a:latin typeface="+mj-lt"/>
            </a:endParaRPr>
          </a:p>
        </p:txBody>
      </p:sp>
      <p:sp>
        <p:nvSpPr>
          <p:cNvPr id="239" name="Google Shape;239;p34">
            <a:extLst>
              <a:ext uri="{FF2B5EF4-FFF2-40B4-BE49-F238E27FC236}">
                <a16:creationId xmlns:a16="http://schemas.microsoft.com/office/drawing/2014/main" id="{473C0B38-E86A-E428-3F9E-212BDE858C8D}"/>
              </a:ext>
            </a:extLst>
          </p:cNvPr>
          <p:cNvSpPr txBox="1">
            <a:spLocks noGrp="1"/>
          </p:cNvSpPr>
          <p:nvPr>
            <p:ph type="title" idx="4"/>
          </p:nvPr>
        </p:nvSpPr>
        <p:spPr>
          <a:xfrm>
            <a:off x="1360071" y="3449408"/>
            <a:ext cx="1386788" cy="414000"/>
          </a:xfrm>
          <a:prstGeom prst="rect">
            <a:avLst/>
          </a:prstGeom>
        </p:spPr>
        <p:txBody>
          <a:bodyPr spcFirstLastPara="1" wrap="square" lIns="121900" tIns="121900" rIns="121900" bIns="121900" anchor="ctr" anchorCtr="0">
            <a:noAutofit/>
          </a:bodyPr>
          <a:lstStyle/>
          <a:p>
            <a:r>
              <a:rPr lang="en" dirty="0">
                <a:latin typeface="+mj-lt"/>
              </a:rPr>
              <a:t>#</a:t>
            </a:r>
            <a:endParaRPr dirty="0">
              <a:latin typeface="+mj-lt"/>
            </a:endParaRPr>
          </a:p>
        </p:txBody>
      </p:sp>
      <p:sp>
        <p:nvSpPr>
          <p:cNvPr id="240" name="Google Shape;240;p34">
            <a:extLst>
              <a:ext uri="{FF2B5EF4-FFF2-40B4-BE49-F238E27FC236}">
                <a16:creationId xmlns:a16="http://schemas.microsoft.com/office/drawing/2014/main" id="{3D94B4B9-CF84-0962-51A4-7831FF43EF84}"/>
              </a:ext>
            </a:extLst>
          </p:cNvPr>
          <p:cNvSpPr txBox="1">
            <a:spLocks noGrp="1"/>
          </p:cNvSpPr>
          <p:nvPr>
            <p:ph type="title" idx="5"/>
          </p:nvPr>
        </p:nvSpPr>
        <p:spPr>
          <a:xfrm>
            <a:off x="727741" y="1729940"/>
            <a:ext cx="2019119" cy="414400"/>
          </a:xfrm>
          <a:prstGeom prst="rect">
            <a:avLst/>
          </a:prstGeom>
        </p:spPr>
        <p:txBody>
          <a:bodyPr spcFirstLastPara="1" wrap="square" lIns="121900" tIns="121900" rIns="121900" bIns="121900" anchor="ctr" anchorCtr="0">
            <a:noAutofit/>
          </a:bodyPr>
          <a:lstStyle/>
          <a:p>
            <a:r>
              <a:rPr lang="en-US" dirty="0">
                <a:latin typeface="+mj-lt"/>
              </a:rPr>
              <a:t>0.35</a:t>
            </a:r>
            <a:endParaRPr dirty="0">
              <a:latin typeface="+mj-lt"/>
            </a:endParaRPr>
          </a:p>
        </p:txBody>
      </p:sp>
      <p:sp>
        <p:nvSpPr>
          <p:cNvPr id="13" name="Subtitle 12">
            <a:extLst>
              <a:ext uri="{FF2B5EF4-FFF2-40B4-BE49-F238E27FC236}">
                <a16:creationId xmlns:a16="http://schemas.microsoft.com/office/drawing/2014/main" id="{C73E5D8B-78F2-572B-BDFC-DAB3A2B9813E}"/>
              </a:ext>
            </a:extLst>
          </p:cNvPr>
          <p:cNvSpPr>
            <a:spLocks noGrp="1"/>
          </p:cNvSpPr>
          <p:nvPr>
            <p:ph type="subTitle" idx="3"/>
          </p:nvPr>
        </p:nvSpPr>
        <p:spPr>
          <a:xfrm>
            <a:off x="2860721" y="1651940"/>
            <a:ext cx="7882400" cy="984800"/>
          </a:xfrm>
        </p:spPr>
        <p:txBody>
          <a:bodyPr/>
          <a:lstStyle/>
          <a:p>
            <a:pPr marL="0" indent="0"/>
            <a:r>
              <a:rPr lang="en-US" dirty="0"/>
              <a:t>True (1) or False (0): I feel like this score-card truly captures how I felt about the generated lesson plan.</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29692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P spid="236" grpId="0" build="p"/>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a:extLst>
            <a:ext uri="{FF2B5EF4-FFF2-40B4-BE49-F238E27FC236}">
              <a16:creationId xmlns:a16="http://schemas.microsoft.com/office/drawing/2014/main" id="{1B175E0C-0C36-4329-3C24-6D7D0F1BDD13}"/>
            </a:ext>
          </a:extLst>
        </p:cNvPr>
        <p:cNvGrpSpPr/>
        <p:nvPr/>
      </p:nvGrpSpPr>
      <p:grpSpPr>
        <a:xfrm>
          <a:off x="0" y="0"/>
          <a:ext cx="0" cy="0"/>
          <a:chOff x="0" y="0"/>
          <a:chExt cx="0" cy="0"/>
        </a:xfrm>
      </p:grpSpPr>
      <p:sp>
        <p:nvSpPr>
          <p:cNvPr id="225" name="Google Shape;225;p33">
            <a:extLst>
              <a:ext uri="{FF2B5EF4-FFF2-40B4-BE49-F238E27FC236}">
                <a16:creationId xmlns:a16="http://schemas.microsoft.com/office/drawing/2014/main" id="{A941B151-3D85-CF21-3B65-A1D94B9C7FF2}"/>
              </a:ext>
            </a:extLst>
          </p:cNvPr>
          <p:cNvSpPr txBox="1">
            <a:spLocks noGrp="1"/>
          </p:cNvSpPr>
          <p:nvPr>
            <p:ph type="title"/>
          </p:nvPr>
        </p:nvSpPr>
        <p:spPr>
          <a:xfrm>
            <a:off x="304800" y="438861"/>
            <a:ext cx="11582400" cy="763600"/>
          </a:xfrm>
          <a:prstGeom prst="rect">
            <a:avLst/>
          </a:prstGeom>
        </p:spPr>
        <p:txBody>
          <a:bodyPr spcFirstLastPara="1" wrap="square" lIns="121900" tIns="121900" rIns="121900" bIns="121900" anchor="t" anchorCtr="0">
            <a:noAutofit/>
          </a:bodyPr>
          <a:lstStyle/>
          <a:p>
            <a:r>
              <a:rPr lang="en"/>
              <a:t>Iteration Two Feedback: Qualitative </a:t>
            </a:r>
            <a:endParaRPr/>
          </a:p>
        </p:txBody>
      </p:sp>
      <p:graphicFrame>
        <p:nvGraphicFramePr>
          <p:cNvPr id="2" name="Table 1">
            <a:extLst>
              <a:ext uri="{FF2B5EF4-FFF2-40B4-BE49-F238E27FC236}">
                <a16:creationId xmlns:a16="http://schemas.microsoft.com/office/drawing/2014/main" id="{93B2527E-8036-7D83-F0A2-72A2FF6B2AED}"/>
              </a:ext>
            </a:extLst>
          </p:cNvPr>
          <p:cNvGraphicFramePr>
            <a:graphicFrameLocks noGrp="1"/>
          </p:cNvGraphicFramePr>
          <p:nvPr/>
        </p:nvGraphicFramePr>
        <p:xfrm>
          <a:off x="1129086" y="1308479"/>
          <a:ext cx="9933829" cy="2911013"/>
        </p:xfrm>
        <a:graphic>
          <a:graphicData uri="http://schemas.openxmlformats.org/drawingml/2006/table">
            <a:tbl>
              <a:tblPr/>
              <a:tblGrid>
                <a:gridCol w="9933829">
                  <a:extLst>
                    <a:ext uri="{9D8B030D-6E8A-4147-A177-3AD203B41FA5}">
                      <a16:colId xmlns:a16="http://schemas.microsoft.com/office/drawing/2014/main" val="291647563"/>
                    </a:ext>
                  </a:extLst>
                </a:gridCol>
              </a:tblGrid>
              <a:tr h="2911013">
                <a:tc>
                  <a:txBody>
                    <a:bodyPr/>
                    <a:lstStyle/>
                    <a:p>
                      <a:pPr algn="l" fontAlgn="ctr">
                        <a:buNone/>
                      </a:pPr>
                      <a:r>
                        <a:rPr lang="en-US" sz="2100" u="none" strike="noStrike">
                          <a:effectLst/>
                        </a:rPr>
                        <a:t>“</a:t>
                      </a:r>
                      <a:r>
                        <a:rPr lang="en-US" sz="1900" b="0" i="0" u="none" strike="noStrike" cap="none">
                          <a:solidFill>
                            <a:srgbClr val="0070C0"/>
                          </a:solidFill>
                          <a:effectLst/>
                          <a:latin typeface="Arial"/>
                          <a:ea typeface="Arial"/>
                          <a:cs typeface="Arial"/>
                          <a:sym typeface="Arial"/>
                        </a:rPr>
                        <a:t>The new layout is visually very clean</a:t>
                      </a:r>
                      <a:r>
                        <a:rPr lang="en-US" sz="1900" b="0" i="0" u="none" strike="noStrike" cap="none">
                          <a:solidFill>
                            <a:srgbClr val="000000"/>
                          </a:solidFill>
                          <a:effectLst/>
                          <a:latin typeface="Arial"/>
                          <a:ea typeface="Arial"/>
                          <a:cs typeface="Arial"/>
                          <a:sym typeface="Arial"/>
                        </a:rPr>
                        <a:t>, and I appreciate the drop-down menus linking directly to the standards. However, it did not capture my main frustration with the AI: that the content was pedagogically sound but too vague to teach from without further research. </a:t>
                      </a:r>
                      <a:r>
                        <a:rPr lang="en-US" sz="1900" b="0" i="0" u="none" strike="noStrike" cap="none">
                          <a:solidFill>
                            <a:srgbClr val="7030A0"/>
                          </a:solidFill>
                          <a:effectLst/>
                          <a:latin typeface="Arial"/>
                          <a:ea typeface="Arial"/>
                          <a:cs typeface="Arial"/>
                          <a:sym typeface="Arial"/>
                        </a:rPr>
                        <a:t>The scorecard evaluated the presence of safety and nutrition concepts, but not whether the AI provided the actual instructional material for me to use.</a:t>
                      </a:r>
                      <a:r>
                        <a:rPr lang="en-US" sz="2100" u="none" strike="noStrike">
                          <a:solidFill>
                            <a:srgbClr val="7030A0"/>
                          </a:solidFill>
                          <a:effectLst/>
                        </a:rPr>
                        <a:t>”</a:t>
                      </a:r>
                      <a:endParaRPr lang="en-US" sz="2100" b="0" i="0" u="none" strike="noStrike">
                        <a:solidFill>
                          <a:srgbClr val="7030A0"/>
                        </a:solidFill>
                        <a:effectLst/>
                        <a:latin typeface="Arial" panose="020B0604020202020204" pitchFamily="34" charset="0"/>
                      </a:endParaRPr>
                    </a:p>
                  </a:txBody>
                  <a:tcPr marL="8343" marR="8343" marT="8343" marB="0" anchor="ctr"/>
                </a:tc>
                <a:extLst>
                  <a:ext uri="{0D108BD9-81ED-4DB2-BD59-A6C34878D82A}">
                    <a16:rowId xmlns:a16="http://schemas.microsoft.com/office/drawing/2014/main" val="539955628"/>
                  </a:ext>
                </a:extLst>
              </a:tr>
            </a:tbl>
          </a:graphicData>
        </a:graphic>
      </p:graphicFrame>
      <p:graphicFrame>
        <p:nvGraphicFramePr>
          <p:cNvPr id="9" name="Table 8">
            <a:extLst>
              <a:ext uri="{FF2B5EF4-FFF2-40B4-BE49-F238E27FC236}">
                <a16:creationId xmlns:a16="http://schemas.microsoft.com/office/drawing/2014/main" id="{21642B1F-1A3F-8DDD-0ECC-444445600DCC}"/>
              </a:ext>
            </a:extLst>
          </p:cNvPr>
          <p:cNvGraphicFramePr>
            <a:graphicFrameLocks noGrp="1"/>
          </p:cNvGraphicFramePr>
          <p:nvPr/>
        </p:nvGraphicFramePr>
        <p:xfrm>
          <a:off x="1129087" y="4577976"/>
          <a:ext cx="9933829" cy="1687651"/>
        </p:xfrm>
        <a:graphic>
          <a:graphicData uri="http://schemas.openxmlformats.org/drawingml/2006/table">
            <a:tbl>
              <a:tblPr/>
              <a:tblGrid>
                <a:gridCol w="9933829">
                  <a:extLst>
                    <a:ext uri="{9D8B030D-6E8A-4147-A177-3AD203B41FA5}">
                      <a16:colId xmlns:a16="http://schemas.microsoft.com/office/drawing/2014/main" val="508854751"/>
                    </a:ext>
                  </a:extLst>
                </a:gridCol>
              </a:tblGrid>
              <a:tr h="1687651">
                <a:tc>
                  <a:txBody>
                    <a:bodyPr/>
                    <a:lstStyle/>
                    <a:p>
                      <a:pPr algn="l" fontAlgn="ctr">
                        <a:buNone/>
                      </a:pPr>
                      <a:r>
                        <a:rPr lang="en-US" sz="2700" u="none" strike="noStrike">
                          <a:effectLst/>
                        </a:rPr>
                        <a:t>“</a:t>
                      </a:r>
                      <a:r>
                        <a:rPr lang="en-US" sz="1900" b="0" i="0" u="none" strike="noStrike" cap="none">
                          <a:solidFill>
                            <a:srgbClr val="000000"/>
                          </a:solidFill>
                          <a:effectLst/>
                          <a:latin typeface="Arial"/>
                          <a:ea typeface="Arial"/>
                          <a:cs typeface="Arial"/>
                          <a:sym typeface="Arial"/>
                        </a:rPr>
                        <a:t>I think it is very helpful to focus on specific areas when creating a lesson plan for the culinary arts. It was broad-based, yet specific. It could be used as a template, but if using with an LLM, </a:t>
                      </a:r>
                      <a:r>
                        <a:rPr lang="en-US" sz="1900" b="0" i="0" u="none" strike="noStrike" cap="none">
                          <a:solidFill>
                            <a:srgbClr val="7030A0"/>
                          </a:solidFill>
                          <a:effectLst/>
                          <a:latin typeface="Arial"/>
                          <a:ea typeface="Arial"/>
                          <a:cs typeface="Arial"/>
                          <a:sym typeface="Arial"/>
                        </a:rPr>
                        <a:t>the prompt would need to include all the details/data/metrics that will be "graded" on the scorecard, so the LLM knows that as it creates the lesson plan</a:t>
                      </a:r>
                      <a:r>
                        <a:rPr lang="en-US" sz="2700" u="none" strike="noStrike">
                          <a:effectLst/>
                        </a:rPr>
                        <a:t>”</a:t>
                      </a:r>
                      <a:endParaRPr lang="en-US" sz="2700" b="0" i="0" u="none" strike="noStrike">
                        <a:solidFill>
                          <a:srgbClr val="000000"/>
                        </a:solidFill>
                        <a:effectLst/>
                        <a:latin typeface="Arial" panose="020B0604020202020204" pitchFamily="34" charset="0"/>
                      </a:endParaRPr>
                    </a:p>
                  </a:txBody>
                  <a:tcPr marL="10431" marR="10431" marT="10431" marB="0" anchor="ctr"/>
                </a:tc>
                <a:extLst>
                  <a:ext uri="{0D108BD9-81ED-4DB2-BD59-A6C34878D82A}">
                    <a16:rowId xmlns:a16="http://schemas.microsoft.com/office/drawing/2014/main" val="564881910"/>
                  </a:ext>
                </a:extLst>
              </a:tr>
            </a:tbl>
          </a:graphicData>
        </a:graphic>
      </p:graphicFrame>
    </p:spTree>
    <p:extLst>
      <p:ext uri="{BB962C8B-B14F-4D97-AF65-F5344CB8AC3E}">
        <p14:creationId xmlns:p14="http://schemas.microsoft.com/office/powerpoint/2010/main" val="220560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28A2C-EED1-0F6A-27D8-9AB2AD38114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A250AD81-8D29-698D-D06A-B8B9FC98E0A3}"/>
              </a:ext>
            </a:extLst>
          </p:cNvPr>
          <p:cNvSpPr>
            <a:spLocks noGrp="1"/>
          </p:cNvSpPr>
          <p:nvPr>
            <p:ph type="title"/>
          </p:nvPr>
        </p:nvSpPr>
        <p:spPr>
          <a:xfrm>
            <a:off x="1850800" y="1473200"/>
            <a:ext cx="8490400" cy="3372400"/>
          </a:xfrm>
        </p:spPr>
        <p:txBody>
          <a:bodyPr/>
          <a:lstStyle/>
          <a:p>
            <a:r>
              <a:rPr lang="en-US" sz="3200"/>
              <a:t>Test Users rated the scorecard as more intuitive than our previous iteration, though they noted a misalignment between what the scorecard was assessing and what the LLM was generating.</a:t>
            </a:r>
          </a:p>
        </p:txBody>
      </p:sp>
      <p:sp>
        <p:nvSpPr>
          <p:cNvPr id="12" name="Rectangle 11">
            <a:extLst>
              <a:ext uri="{FF2B5EF4-FFF2-40B4-BE49-F238E27FC236}">
                <a16:creationId xmlns:a16="http://schemas.microsoft.com/office/drawing/2014/main" id="{498BC5E0-8E2C-E876-3D0E-523DA55707BD}"/>
              </a:ext>
            </a:extLst>
          </p:cNvPr>
          <p:cNvSpPr/>
          <p:nvPr/>
        </p:nvSpPr>
        <p:spPr>
          <a:xfrm>
            <a:off x="660400" y="4920732"/>
            <a:ext cx="10871200" cy="971000"/>
          </a:xfrm>
          <a:prstGeom prst="rect">
            <a:avLst/>
          </a:prstGeom>
          <a:solidFill>
            <a:srgbClr val="91BE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261">
              <a:buClr>
                <a:srgbClr val="000000"/>
              </a:buClr>
            </a:pPr>
            <a:r>
              <a:rPr lang="en-US" sz="1867" b="1" kern="0">
                <a:solidFill>
                  <a:srgbClr val="222222"/>
                </a:solidFill>
                <a:latin typeface="Arial"/>
                <a:sym typeface="Arial"/>
              </a:rPr>
              <a:t>STREAMLINE FOCUS</a:t>
            </a:r>
            <a:r>
              <a:rPr lang="en-US" sz="1867" kern="0">
                <a:solidFill>
                  <a:srgbClr val="222222"/>
                </a:solidFill>
                <a:latin typeface="Arial"/>
                <a:sym typeface="Arial"/>
              </a:rPr>
              <a:t>: Aesthetic polishing, scorecard language </a:t>
            </a:r>
            <a:r>
              <a:rPr lang="en-US" sz="1867" kern="0" dirty="0">
                <a:solidFill>
                  <a:srgbClr val="222222"/>
                </a:solidFill>
                <a:latin typeface="Arial"/>
                <a:sym typeface="Arial"/>
              </a:rPr>
              <a:t>&amp; scale </a:t>
            </a:r>
            <a:r>
              <a:rPr lang="en-US" sz="1867" kern="0">
                <a:solidFill>
                  <a:srgbClr val="222222"/>
                </a:solidFill>
                <a:latin typeface="Arial"/>
                <a:sym typeface="Arial"/>
              </a:rPr>
              <a:t>improvements, workshopping the prompt  </a:t>
            </a:r>
          </a:p>
        </p:txBody>
      </p:sp>
    </p:spTree>
    <p:extLst>
      <p:ext uri="{BB962C8B-B14F-4D97-AF65-F5344CB8AC3E}">
        <p14:creationId xmlns:p14="http://schemas.microsoft.com/office/powerpoint/2010/main" val="14276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D935E196-3D58-967F-3D87-2A5F8CB9F655}"/>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53B70E5D-5D66-70D3-14CF-42E6CDFFA583}"/>
              </a:ext>
            </a:extLst>
          </p:cNvPr>
          <p:cNvSpPr txBox="1">
            <a:spLocks noGrp="1"/>
          </p:cNvSpPr>
          <p:nvPr>
            <p:ph type="title"/>
          </p:nvPr>
        </p:nvSpPr>
        <p:spPr>
          <a:xfrm>
            <a:off x="581923" y="199505"/>
            <a:ext cx="3630976" cy="703200"/>
          </a:xfrm>
          <a:prstGeom prst="rect">
            <a:avLst/>
          </a:prstGeom>
        </p:spPr>
        <p:txBody>
          <a:bodyPr spcFirstLastPara="1" wrap="square" lIns="121900" tIns="121900" rIns="121900" bIns="121900" anchor="t" anchorCtr="0">
            <a:noAutofit/>
          </a:bodyPr>
          <a:lstStyle/>
          <a:p>
            <a:r>
              <a:rPr lang="en" b="1" dirty="0">
                <a:solidFill>
                  <a:schemeClr val="dk1"/>
                </a:solidFill>
              </a:rPr>
              <a:t>Version 3</a:t>
            </a:r>
          </a:p>
        </p:txBody>
      </p:sp>
      <p:sp>
        <p:nvSpPr>
          <p:cNvPr id="4" name="Textfeld 3">
            <a:extLst>
              <a:ext uri="{FF2B5EF4-FFF2-40B4-BE49-F238E27FC236}">
                <a16:creationId xmlns:a16="http://schemas.microsoft.com/office/drawing/2014/main" id="{7AA8ABAA-6BFB-7B37-2769-2AEF6AE81934}"/>
              </a:ext>
            </a:extLst>
          </p:cNvPr>
          <p:cNvSpPr txBox="1"/>
          <p:nvPr/>
        </p:nvSpPr>
        <p:spPr>
          <a:xfrm>
            <a:off x="581923" y="902706"/>
            <a:ext cx="5161864" cy="1405256"/>
          </a:xfrm>
          <a:prstGeom prst="rect">
            <a:avLst/>
          </a:prstGeom>
          <a:noFill/>
        </p:spPr>
        <p:txBody>
          <a:bodyPr wrap="square" rtlCol="0">
            <a:spAutoFit/>
          </a:bodyPr>
          <a:lstStyle/>
          <a:p>
            <a:pPr marL="381019" indent="-381019" defTabSz="1219261">
              <a:buClr>
                <a:srgbClr val="000000"/>
              </a:buClr>
              <a:buFont typeface="Arial" panose="020B0604020202020204" pitchFamily="34" charset="0"/>
              <a:buChar char="•"/>
            </a:pPr>
            <a:r>
              <a:rPr lang="en-US" sz="2133" kern="0">
                <a:solidFill>
                  <a:srgbClr val="000000"/>
                </a:solidFill>
                <a:latin typeface="Arial"/>
                <a:cs typeface="Arial"/>
                <a:sym typeface="Arial"/>
              </a:rPr>
              <a:t>Dark Mode</a:t>
            </a:r>
          </a:p>
          <a:p>
            <a:pPr marL="381019" indent="-381019" defTabSz="1219261">
              <a:buClr>
                <a:srgbClr val="000000"/>
              </a:buClr>
              <a:buFont typeface="Arial" panose="020B0604020202020204" pitchFamily="34" charset="0"/>
              <a:buChar char="•"/>
            </a:pPr>
            <a:r>
              <a:rPr lang="en-US" sz="2133" kern="0">
                <a:solidFill>
                  <a:srgbClr val="000000"/>
                </a:solidFill>
                <a:latin typeface="Arial"/>
                <a:cs typeface="Arial"/>
                <a:sym typeface="Arial"/>
              </a:rPr>
              <a:t>Selectable Lesson Focus</a:t>
            </a:r>
          </a:p>
          <a:p>
            <a:pPr marL="381019" indent="-381019" defTabSz="1219261">
              <a:buClr>
                <a:srgbClr val="000000"/>
              </a:buClr>
              <a:buFont typeface="Arial" panose="020B0604020202020204" pitchFamily="34" charset="0"/>
              <a:buChar char="•"/>
            </a:pPr>
            <a:r>
              <a:rPr lang="en-US" sz="2133" kern="0">
                <a:solidFill>
                  <a:srgbClr val="000000"/>
                </a:solidFill>
                <a:latin typeface="Arial"/>
                <a:cs typeface="Arial"/>
                <a:sym typeface="Arial"/>
              </a:rPr>
              <a:t>Adaptive Criteria Rating &amp; Progress </a:t>
            </a:r>
          </a:p>
          <a:p>
            <a:pPr marL="381019" indent="-381019" defTabSz="1219261">
              <a:buClr>
                <a:srgbClr val="000000"/>
              </a:buClr>
              <a:buFont typeface="Arial" panose="020B0604020202020204" pitchFamily="34" charset="0"/>
              <a:buChar char="•"/>
            </a:pPr>
            <a:r>
              <a:rPr lang="en-US" sz="2133" kern="0">
                <a:solidFill>
                  <a:srgbClr val="000000"/>
                </a:solidFill>
                <a:latin typeface="Arial"/>
                <a:cs typeface="Arial"/>
                <a:sym typeface="Arial"/>
              </a:rPr>
              <a:t>Accessibility Audit</a:t>
            </a:r>
          </a:p>
        </p:txBody>
      </p:sp>
      <p:pic>
        <p:nvPicPr>
          <p:cNvPr id="5" name="Grafik 4">
            <a:extLst>
              <a:ext uri="{FF2B5EF4-FFF2-40B4-BE49-F238E27FC236}">
                <a16:creationId xmlns:a16="http://schemas.microsoft.com/office/drawing/2014/main" id="{471216A5-1639-6A16-75F2-A38B62914A11}"/>
              </a:ext>
            </a:extLst>
          </p:cNvPr>
          <p:cNvPicPr>
            <a:picLocks noChangeAspect="1"/>
          </p:cNvPicPr>
          <p:nvPr/>
        </p:nvPicPr>
        <p:blipFill>
          <a:blip r:embed="rId3"/>
          <a:stretch>
            <a:fillRect/>
          </a:stretch>
        </p:blipFill>
        <p:spPr>
          <a:xfrm>
            <a:off x="370508" y="2420608"/>
            <a:ext cx="5161864" cy="4437392"/>
          </a:xfrm>
          <a:prstGeom prst="rect">
            <a:avLst/>
          </a:prstGeom>
        </p:spPr>
      </p:pic>
      <p:pic>
        <p:nvPicPr>
          <p:cNvPr id="7" name="Grafik 6">
            <a:extLst>
              <a:ext uri="{FF2B5EF4-FFF2-40B4-BE49-F238E27FC236}">
                <a16:creationId xmlns:a16="http://schemas.microsoft.com/office/drawing/2014/main" id="{BAF96437-C799-1236-1DC4-7B13DC1FF117}"/>
              </a:ext>
            </a:extLst>
          </p:cNvPr>
          <p:cNvPicPr>
            <a:picLocks noChangeAspect="1"/>
          </p:cNvPicPr>
          <p:nvPr/>
        </p:nvPicPr>
        <p:blipFill>
          <a:blip r:embed="rId4"/>
          <a:stretch>
            <a:fillRect/>
          </a:stretch>
        </p:blipFill>
        <p:spPr>
          <a:xfrm>
            <a:off x="5838495" y="34800"/>
            <a:ext cx="6275920" cy="6788400"/>
          </a:xfrm>
          <a:prstGeom prst="rect">
            <a:avLst/>
          </a:prstGeom>
        </p:spPr>
      </p:pic>
    </p:spTree>
    <p:extLst>
      <p:ext uri="{BB962C8B-B14F-4D97-AF65-F5344CB8AC3E}">
        <p14:creationId xmlns:p14="http://schemas.microsoft.com/office/powerpoint/2010/main" val="38585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A304-FAA9-31CE-9A06-68AF5693AB37}"/>
              </a:ext>
            </a:extLst>
          </p:cNvPr>
          <p:cNvSpPr>
            <a:spLocks noGrp="1"/>
          </p:cNvSpPr>
          <p:nvPr>
            <p:ph type="title"/>
          </p:nvPr>
        </p:nvSpPr>
        <p:spPr>
          <a:xfrm>
            <a:off x="2992485" y="3073611"/>
            <a:ext cx="6211600" cy="703200"/>
          </a:xfrm>
        </p:spPr>
        <p:txBody>
          <a:bodyPr/>
          <a:lstStyle/>
          <a:p>
            <a:r>
              <a:rPr lang="en-US" b="1" dirty="0">
                <a:solidFill>
                  <a:schemeClr val="tx1"/>
                </a:solidFill>
              </a:rPr>
              <a:t>Product Demonstration</a:t>
            </a:r>
          </a:p>
        </p:txBody>
      </p:sp>
    </p:spTree>
    <p:extLst>
      <p:ext uri="{BB962C8B-B14F-4D97-AF65-F5344CB8AC3E}">
        <p14:creationId xmlns:p14="http://schemas.microsoft.com/office/powerpoint/2010/main" val="114038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F544-BA72-BC40-3E54-2E937AB81887}"/>
              </a:ext>
            </a:extLst>
          </p:cNvPr>
          <p:cNvSpPr>
            <a:spLocks noGrp="1"/>
          </p:cNvSpPr>
          <p:nvPr>
            <p:ph type="title"/>
          </p:nvPr>
        </p:nvSpPr>
        <p:spPr>
          <a:xfrm>
            <a:off x="502570" y="422710"/>
            <a:ext cx="10687007" cy="703201"/>
          </a:xfrm>
        </p:spPr>
        <p:txBody>
          <a:bodyPr/>
          <a:lstStyle/>
          <a:p>
            <a:r>
              <a:rPr lang="en-US" dirty="0">
                <a:solidFill>
                  <a:schemeClr val="tx1"/>
                </a:solidFill>
              </a:rPr>
              <a:t>AI Lesson Planning: Which Model Do You Trust</a:t>
            </a:r>
          </a:p>
        </p:txBody>
      </p:sp>
      <p:sp>
        <p:nvSpPr>
          <p:cNvPr id="4" name="TextBox 3">
            <a:extLst>
              <a:ext uri="{FF2B5EF4-FFF2-40B4-BE49-F238E27FC236}">
                <a16:creationId xmlns:a16="http://schemas.microsoft.com/office/drawing/2014/main" id="{EB689C93-9C5F-EEA7-01E7-3F06B180E788}"/>
              </a:ext>
            </a:extLst>
          </p:cNvPr>
          <p:cNvSpPr txBox="1"/>
          <p:nvPr/>
        </p:nvSpPr>
        <p:spPr>
          <a:xfrm>
            <a:off x="725652" y="1574822"/>
            <a:ext cx="10883307" cy="11079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3200" b="1" kern="0" dirty="0">
                <a:solidFill>
                  <a:srgbClr val="000000"/>
                </a:solidFill>
                <a:latin typeface="Arial"/>
                <a:cs typeface="Arial"/>
                <a:sym typeface="Arial"/>
              </a:rPr>
              <a:t>Context:</a:t>
            </a:r>
            <a:br>
              <a:rPr lang="en-US" sz="3200" b="1" kern="0" dirty="0">
                <a:solidFill>
                  <a:srgbClr val="000000"/>
                </a:solidFill>
                <a:latin typeface="Arial"/>
                <a:cs typeface="Arial"/>
                <a:sym typeface="Arial"/>
              </a:rPr>
            </a:br>
            <a:r>
              <a:rPr lang="en-US" sz="3200" kern="0" dirty="0">
                <a:solidFill>
                  <a:srgbClr val="000000"/>
                </a:solidFill>
                <a:latin typeface="Arial"/>
                <a:cs typeface="Arial"/>
                <a:sym typeface="Arial"/>
              </a:rPr>
              <a:t>You are going to use LLMs to create culinary lesson plans</a:t>
            </a:r>
          </a:p>
        </p:txBody>
      </p:sp>
      <p:sp>
        <p:nvSpPr>
          <p:cNvPr id="5" name="TextBox 4">
            <a:extLst>
              <a:ext uri="{FF2B5EF4-FFF2-40B4-BE49-F238E27FC236}">
                <a16:creationId xmlns:a16="http://schemas.microsoft.com/office/drawing/2014/main" id="{8CFED44D-F201-9B48-379B-1516FE014FC4}"/>
              </a:ext>
            </a:extLst>
          </p:cNvPr>
          <p:cNvSpPr txBox="1"/>
          <p:nvPr/>
        </p:nvSpPr>
        <p:spPr>
          <a:xfrm>
            <a:off x="725652" y="3212381"/>
            <a:ext cx="10883307" cy="160043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3200" b="1" kern="0" dirty="0">
                <a:solidFill>
                  <a:srgbClr val="000000"/>
                </a:solidFill>
                <a:latin typeface="Arial"/>
                <a:cs typeface="Arial"/>
                <a:sym typeface="Arial"/>
              </a:rPr>
              <a:t>Problem:</a:t>
            </a:r>
            <a:br>
              <a:rPr lang="en-US" sz="3200" b="1" kern="0" dirty="0">
                <a:solidFill>
                  <a:srgbClr val="000000"/>
                </a:solidFill>
                <a:latin typeface="Arial"/>
                <a:cs typeface="Arial"/>
                <a:sym typeface="Arial"/>
              </a:rPr>
            </a:br>
            <a:r>
              <a:rPr lang="en-US" sz="3200" kern="0" dirty="0">
                <a:solidFill>
                  <a:srgbClr val="000000"/>
                </a:solidFill>
                <a:latin typeface="Arial"/>
                <a:cs typeface="Arial"/>
                <a:sym typeface="Arial"/>
              </a:rPr>
              <a:t>Are LLM-generated lesson plans trustworthy?</a:t>
            </a:r>
          </a:p>
          <a:p>
            <a:pPr defTabSz="1219261">
              <a:buClr>
                <a:srgbClr val="000000"/>
              </a:buClr>
            </a:pPr>
            <a:r>
              <a:rPr lang="en-US" sz="3200" kern="0" dirty="0">
                <a:solidFill>
                  <a:srgbClr val="000000"/>
                </a:solidFill>
                <a:latin typeface="Arial"/>
                <a:cs typeface="Arial"/>
                <a:sym typeface="Arial"/>
              </a:rPr>
              <a:t>Which is the best LLM for my classroom needs?</a:t>
            </a:r>
          </a:p>
        </p:txBody>
      </p:sp>
      <p:sp>
        <p:nvSpPr>
          <p:cNvPr id="6" name="TextBox 5">
            <a:extLst>
              <a:ext uri="{FF2B5EF4-FFF2-40B4-BE49-F238E27FC236}">
                <a16:creationId xmlns:a16="http://schemas.microsoft.com/office/drawing/2014/main" id="{49E7C369-6997-B057-5404-38AF7CF1CDED}"/>
              </a:ext>
            </a:extLst>
          </p:cNvPr>
          <p:cNvSpPr txBox="1"/>
          <p:nvPr/>
        </p:nvSpPr>
        <p:spPr>
          <a:xfrm>
            <a:off x="725652" y="5127388"/>
            <a:ext cx="10883307" cy="11079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3200" b="1" kern="0">
                <a:solidFill>
                  <a:srgbClr val="000000"/>
                </a:solidFill>
                <a:latin typeface="Arial"/>
                <a:cs typeface="Arial"/>
                <a:sym typeface="Arial"/>
              </a:rPr>
              <a:t>Solution:</a:t>
            </a:r>
            <a:br>
              <a:rPr lang="en-US" sz="3200" b="1" kern="0">
                <a:solidFill>
                  <a:srgbClr val="000000"/>
                </a:solidFill>
                <a:latin typeface="Arial"/>
                <a:cs typeface="Arial"/>
                <a:sym typeface="Arial"/>
              </a:rPr>
            </a:br>
            <a:r>
              <a:rPr lang="en-US" sz="3200" kern="0">
                <a:solidFill>
                  <a:srgbClr val="000000"/>
                </a:solidFill>
                <a:latin typeface="Arial"/>
                <a:cs typeface="Arial"/>
                <a:sym typeface="Arial"/>
              </a:rPr>
              <a:t>Objectively evaluate LLM with our Scorecard!</a:t>
            </a:r>
          </a:p>
        </p:txBody>
      </p:sp>
      <p:pic>
        <p:nvPicPr>
          <p:cNvPr id="8" name="Picture 7">
            <a:extLst>
              <a:ext uri="{FF2B5EF4-FFF2-40B4-BE49-F238E27FC236}">
                <a16:creationId xmlns:a16="http://schemas.microsoft.com/office/drawing/2014/main" id="{F62B732D-5451-5160-447A-807B9AABDBA7}"/>
              </a:ext>
            </a:extLst>
          </p:cNvPr>
          <p:cNvPicPr>
            <a:picLocks noChangeAspect="1"/>
          </p:cNvPicPr>
          <p:nvPr/>
        </p:nvPicPr>
        <p:blipFill>
          <a:blip r:embed="rId2"/>
          <a:stretch>
            <a:fillRect/>
          </a:stretch>
        </p:blipFill>
        <p:spPr>
          <a:xfrm>
            <a:off x="9602810" y="3396803"/>
            <a:ext cx="2591873" cy="2844084"/>
          </a:xfrm>
          <a:prstGeom prst="rect">
            <a:avLst/>
          </a:prstGeom>
        </p:spPr>
      </p:pic>
    </p:spTree>
    <p:extLst>
      <p:ext uri="{BB962C8B-B14F-4D97-AF65-F5344CB8AC3E}">
        <p14:creationId xmlns:p14="http://schemas.microsoft.com/office/powerpoint/2010/main" val="221315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C767-5A3A-B75E-1C70-BD8AA3379C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4C0B6-EA4B-F800-A826-5F8C97BAC142}"/>
              </a:ext>
            </a:extLst>
          </p:cNvPr>
          <p:cNvSpPr>
            <a:spLocks noGrp="1"/>
          </p:cNvSpPr>
          <p:nvPr>
            <p:ph type="title"/>
          </p:nvPr>
        </p:nvSpPr>
        <p:spPr>
          <a:xfrm>
            <a:off x="393071" y="586887"/>
            <a:ext cx="6211600" cy="703200"/>
          </a:xfrm>
        </p:spPr>
        <p:txBody>
          <a:bodyPr/>
          <a:lstStyle/>
          <a:p>
            <a:r>
              <a:rPr lang="en-US" dirty="0">
                <a:solidFill>
                  <a:schemeClr val="tx1"/>
                </a:solidFill>
              </a:rPr>
              <a:t>QR code to  score card</a:t>
            </a:r>
          </a:p>
        </p:txBody>
      </p:sp>
      <p:sp>
        <p:nvSpPr>
          <p:cNvPr id="4" name="TextBox 3">
            <a:extLst>
              <a:ext uri="{FF2B5EF4-FFF2-40B4-BE49-F238E27FC236}">
                <a16:creationId xmlns:a16="http://schemas.microsoft.com/office/drawing/2014/main" id="{90A06E85-C0BF-28A2-3179-BA981297461A}"/>
              </a:ext>
            </a:extLst>
          </p:cNvPr>
          <p:cNvSpPr txBox="1"/>
          <p:nvPr/>
        </p:nvSpPr>
        <p:spPr>
          <a:xfrm>
            <a:off x="3201588" y="5838217"/>
            <a:ext cx="6096000" cy="9850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1867" kern="0" dirty="0">
                <a:solidFill>
                  <a:srgbClr val="000000"/>
                </a:solidFill>
                <a:latin typeface="Arial"/>
                <a:cs typeface="Arial"/>
                <a:sym typeface="Arial"/>
                <a:hlinkClick r:id="rId2"/>
              </a:rPr>
              <a:t>https://claude.ai/public/artifacts/a57bf522-83af-4954-8c4a-a9355d38b61d</a:t>
            </a:r>
            <a:endParaRPr lang="en-US" sz="1867" kern="0" dirty="0">
              <a:solidFill>
                <a:srgbClr val="000000"/>
              </a:solidFill>
              <a:latin typeface="Arial"/>
              <a:cs typeface="Arial"/>
              <a:sym typeface="Arial"/>
            </a:endParaRPr>
          </a:p>
          <a:p>
            <a:pPr defTabSz="1219261">
              <a:buClr>
                <a:srgbClr val="000000"/>
              </a:buClr>
            </a:pPr>
            <a:endParaRPr lang="en-US" sz="1867" kern="0" dirty="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2A90E11F-5C4F-E54D-3852-02617A4C997D}"/>
              </a:ext>
            </a:extLst>
          </p:cNvPr>
          <p:cNvPicPr>
            <a:picLocks noChangeAspect="1"/>
          </p:cNvPicPr>
          <p:nvPr/>
        </p:nvPicPr>
        <p:blipFill>
          <a:blip r:embed="rId3"/>
          <a:stretch>
            <a:fillRect/>
          </a:stretch>
        </p:blipFill>
        <p:spPr>
          <a:xfrm>
            <a:off x="4135841" y="1709868"/>
            <a:ext cx="3923801" cy="3929649"/>
          </a:xfrm>
          <a:prstGeom prst="rect">
            <a:avLst/>
          </a:prstGeom>
        </p:spPr>
      </p:pic>
    </p:spTree>
    <p:extLst>
      <p:ext uri="{BB962C8B-B14F-4D97-AF65-F5344CB8AC3E}">
        <p14:creationId xmlns:p14="http://schemas.microsoft.com/office/powerpoint/2010/main" val="2421010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9727FD-E19E-06A1-6248-1A9C5ECCA8D4}"/>
              </a:ext>
            </a:extLst>
          </p:cNvPr>
          <p:cNvSpPr txBox="1"/>
          <p:nvPr/>
        </p:nvSpPr>
        <p:spPr>
          <a:xfrm>
            <a:off x="540380" y="602137"/>
            <a:ext cx="9804273" cy="738664"/>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4000" kern="0" dirty="0">
                <a:solidFill>
                  <a:srgbClr val="000000"/>
                </a:solidFill>
                <a:latin typeface="Red Hat Mono"/>
                <a:cs typeface="Arial"/>
                <a:sym typeface="Arial"/>
              </a:rPr>
              <a:t>Customizing Prompts for Your Classroom</a:t>
            </a:r>
          </a:p>
        </p:txBody>
      </p:sp>
      <p:pic>
        <p:nvPicPr>
          <p:cNvPr id="6" name="Picture 5">
            <a:extLst>
              <a:ext uri="{FF2B5EF4-FFF2-40B4-BE49-F238E27FC236}">
                <a16:creationId xmlns:a16="http://schemas.microsoft.com/office/drawing/2014/main" id="{8CBEF256-4BD8-E88C-5DB8-2383DD17D222}"/>
              </a:ext>
            </a:extLst>
          </p:cNvPr>
          <p:cNvPicPr>
            <a:picLocks noChangeAspect="1"/>
          </p:cNvPicPr>
          <p:nvPr/>
        </p:nvPicPr>
        <p:blipFill>
          <a:blip r:embed="rId2"/>
          <a:stretch>
            <a:fillRect/>
          </a:stretch>
        </p:blipFill>
        <p:spPr>
          <a:xfrm>
            <a:off x="860651" y="1536915"/>
            <a:ext cx="4387612" cy="5127356"/>
          </a:xfrm>
          <a:prstGeom prst="rect">
            <a:avLst/>
          </a:prstGeom>
        </p:spPr>
      </p:pic>
      <p:sp>
        <p:nvSpPr>
          <p:cNvPr id="8" name="Arrow: Right 7">
            <a:extLst>
              <a:ext uri="{FF2B5EF4-FFF2-40B4-BE49-F238E27FC236}">
                <a16:creationId xmlns:a16="http://schemas.microsoft.com/office/drawing/2014/main" id="{D1CBEE9B-86E6-9DCB-AB53-B3021C535DFE}"/>
              </a:ext>
            </a:extLst>
          </p:cNvPr>
          <p:cNvSpPr/>
          <p:nvPr/>
        </p:nvSpPr>
        <p:spPr>
          <a:xfrm>
            <a:off x="5264972" y="2115201"/>
            <a:ext cx="1852600" cy="648455"/>
          </a:xfrm>
          <a:prstGeom prst="rightArrow">
            <a:avLst/>
          </a:prstGeom>
          <a:solidFill>
            <a:srgbClr val="C6B4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261">
              <a:buClr>
                <a:srgbClr val="000000"/>
              </a:buClr>
            </a:pPr>
            <a:endParaRPr lang="en-US" sz="1867" kern="0">
              <a:solidFill>
                <a:srgbClr val="F8F8F8"/>
              </a:solidFill>
              <a:latin typeface="Arial"/>
              <a:sym typeface="Arial"/>
            </a:endParaRPr>
          </a:p>
        </p:txBody>
      </p:sp>
      <p:sp>
        <p:nvSpPr>
          <p:cNvPr id="9" name="TextBox 8">
            <a:extLst>
              <a:ext uri="{FF2B5EF4-FFF2-40B4-BE49-F238E27FC236}">
                <a16:creationId xmlns:a16="http://schemas.microsoft.com/office/drawing/2014/main" id="{8BA75B34-0CCA-FAEC-39A2-182242AA403F}"/>
              </a:ext>
            </a:extLst>
          </p:cNvPr>
          <p:cNvSpPr txBox="1"/>
          <p:nvPr/>
        </p:nvSpPr>
        <p:spPr>
          <a:xfrm>
            <a:off x="7246128" y="1883597"/>
            <a:ext cx="4699129" cy="4432945"/>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1867" kern="0">
                <a:solidFill>
                  <a:srgbClr val="000000"/>
                </a:solidFill>
                <a:latin typeface="Arial"/>
                <a:cs typeface="Arial"/>
                <a:sym typeface="Arial"/>
              </a:rPr>
              <a:t>You will customize</a:t>
            </a:r>
          </a:p>
          <a:p>
            <a:pPr defTabSz="1219261">
              <a:buClr>
                <a:srgbClr val="000000"/>
              </a:buClr>
            </a:pPr>
            <a:r>
              <a:rPr lang="en-US" sz="1867" b="1" kern="0">
                <a:solidFill>
                  <a:srgbClr val="000000"/>
                </a:solidFill>
                <a:latin typeface="Arial"/>
                <a:cs typeface="Arial"/>
                <a:sym typeface="Arial"/>
              </a:rPr>
              <a:t>Student Context</a:t>
            </a:r>
            <a:r>
              <a:rPr lang="en-US" sz="1867" kern="0">
                <a:solidFill>
                  <a:srgbClr val="000000"/>
                </a:solidFill>
                <a:latin typeface="Arial"/>
                <a:cs typeface="Arial"/>
                <a:sym typeface="Arial"/>
              </a:rPr>
              <a:t> </a:t>
            </a:r>
            <a:r>
              <a:rPr lang="en-US" sz="1867" i="1" kern="0">
                <a:solidFill>
                  <a:srgbClr val="000000"/>
                </a:solidFill>
                <a:latin typeface="Arial"/>
                <a:cs typeface="Arial"/>
                <a:sym typeface="Arial"/>
              </a:rPr>
              <a:t>(fill in what applies — skip what doesn't)</a:t>
            </a:r>
            <a:endParaRPr lang="en-US" sz="1867" kern="0">
              <a:solidFill>
                <a:srgbClr val="000000"/>
              </a:solidFill>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Dietary needs</a:t>
            </a:r>
            <a:br>
              <a:rPr lang="en-US" sz="1867" kern="0">
                <a:solidFill>
                  <a:srgbClr val="000000"/>
                </a:solidFill>
                <a:latin typeface="Arial"/>
                <a:cs typeface="Arial"/>
                <a:sym typeface="Arial"/>
              </a:rPr>
            </a:br>
            <a:r>
              <a:rPr lang="en-US" sz="1867" kern="0">
                <a:solidFill>
                  <a:srgbClr val="000000"/>
                </a:solidFill>
                <a:highlight>
                  <a:srgbClr val="FFFF00"/>
                </a:highlight>
                <a:latin typeface="Arial"/>
                <a:cs typeface="Arial"/>
                <a:sym typeface="Arial"/>
              </a:rPr>
              <a:t>[e.g., vegetarian, halal, gluten-free, nut allergy, dairy-free]</a:t>
            </a:r>
            <a:endParaRPr lang="en-US" sz="1867" kern="0">
              <a:solidFill>
                <a:srgbClr val="000000"/>
              </a:solidFill>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Kitchen experience level</a:t>
            </a:r>
            <a:endParaRPr lang="en-US" sz="1867" kern="0">
              <a:solidFill>
                <a:srgbClr val="000000"/>
              </a:solidFill>
              <a:highlight>
                <a:srgbClr val="FFFF00"/>
              </a:highlight>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Learner needs</a:t>
            </a:r>
            <a:endParaRPr lang="en-US" sz="1867" kern="0">
              <a:solidFill>
                <a:srgbClr val="000000"/>
              </a:solidFill>
              <a:highlight>
                <a:srgbClr val="FFFF00"/>
              </a:highlight>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Classroom setup</a:t>
            </a:r>
            <a:endParaRPr lang="en-US" sz="1867" kern="0">
              <a:solidFill>
                <a:srgbClr val="000000"/>
              </a:solidFill>
              <a:highlight>
                <a:srgbClr val="FFFF00"/>
              </a:highlight>
              <a:latin typeface="Arial"/>
              <a:cs typeface="Arial"/>
              <a:sym typeface="Arial"/>
            </a:endParaRPr>
          </a:p>
          <a:p>
            <a:pPr defTabSz="1219261">
              <a:buClr>
                <a:srgbClr val="000000"/>
              </a:buClr>
            </a:pPr>
            <a:r>
              <a:rPr lang="en-US" sz="1867" b="1" kern="0">
                <a:solidFill>
                  <a:srgbClr val="000000"/>
                </a:solidFill>
                <a:latin typeface="Arial"/>
                <a:cs typeface="Arial"/>
                <a:sym typeface="Arial"/>
              </a:rPr>
              <a:t>Lesson</a:t>
            </a:r>
            <a:endParaRPr lang="en-US" sz="1867" kern="0">
              <a:solidFill>
                <a:srgbClr val="000000"/>
              </a:solidFill>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Topic</a:t>
            </a:r>
            <a:endParaRPr lang="en-US" sz="1867" kern="0">
              <a:solidFill>
                <a:srgbClr val="000000"/>
              </a:solidFill>
              <a:highlight>
                <a:srgbClr val="FFFF00"/>
              </a:highlight>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Class length</a:t>
            </a:r>
            <a:endParaRPr lang="en-US" sz="1867" kern="0">
              <a:solidFill>
                <a:srgbClr val="000000"/>
              </a:solidFill>
              <a:highlight>
                <a:srgbClr val="FFFF00"/>
              </a:highlight>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Focus areas</a:t>
            </a:r>
            <a:endParaRPr lang="en-US" sz="1867" kern="0">
              <a:solidFill>
                <a:srgbClr val="000000"/>
              </a:solidFill>
              <a:highlight>
                <a:srgbClr val="FFFF00"/>
              </a:highlight>
              <a:latin typeface="Arial"/>
              <a:cs typeface="Arial"/>
              <a:sym typeface="Arial"/>
            </a:endParaRPr>
          </a:p>
          <a:p>
            <a:pPr marL="381019" indent="-381019" defTabSz="1219261">
              <a:buClr>
                <a:srgbClr val="000000"/>
              </a:buClr>
              <a:buFont typeface="Arial"/>
              <a:buChar char="•"/>
            </a:pPr>
            <a:r>
              <a:rPr lang="en-US" sz="1867" kern="0">
                <a:solidFill>
                  <a:srgbClr val="000000"/>
                </a:solidFill>
                <a:latin typeface="Arial"/>
                <a:cs typeface="Arial"/>
                <a:sym typeface="Arial"/>
              </a:rPr>
              <a:t>Standards framework</a:t>
            </a:r>
            <a:endParaRPr lang="en-US" sz="1867" kern="0">
              <a:solidFill>
                <a:srgbClr val="000000"/>
              </a:solidFill>
              <a:highlight>
                <a:srgbClr val="FFFF00"/>
              </a:highlight>
              <a:latin typeface="Arial"/>
              <a:cs typeface="Arial"/>
              <a:sym typeface="Arial"/>
            </a:endParaRPr>
          </a:p>
          <a:p>
            <a:pPr defTabSz="1219261">
              <a:buClr>
                <a:srgbClr val="000000"/>
              </a:buClr>
            </a:pPr>
            <a:endParaRPr lang="en-US" sz="1867" kern="0">
              <a:solidFill>
                <a:srgbClr val="000000"/>
              </a:solidFill>
              <a:latin typeface="Arial"/>
              <a:cs typeface="Arial"/>
              <a:sym typeface="Arial"/>
            </a:endParaRPr>
          </a:p>
        </p:txBody>
      </p:sp>
    </p:spTree>
    <p:extLst>
      <p:ext uri="{BB962C8B-B14F-4D97-AF65-F5344CB8AC3E}">
        <p14:creationId xmlns:p14="http://schemas.microsoft.com/office/powerpoint/2010/main" val="145595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AFB1-761C-CFD3-0F22-37E46BA46BB3}"/>
              </a:ext>
            </a:extLst>
          </p:cNvPr>
          <p:cNvSpPr>
            <a:spLocks noGrp="1"/>
          </p:cNvSpPr>
          <p:nvPr>
            <p:ph type="title"/>
          </p:nvPr>
        </p:nvSpPr>
        <p:spPr>
          <a:xfrm>
            <a:off x="393071" y="586887"/>
            <a:ext cx="6211600" cy="703200"/>
          </a:xfrm>
        </p:spPr>
        <p:txBody>
          <a:bodyPr/>
          <a:lstStyle/>
          <a:p>
            <a:r>
              <a:rPr lang="en-US" dirty="0">
                <a:solidFill>
                  <a:schemeClr val="tx1"/>
                </a:solidFill>
              </a:rPr>
              <a:t>QR code to  score card</a:t>
            </a:r>
          </a:p>
        </p:txBody>
      </p:sp>
      <p:sp>
        <p:nvSpPr>
          <p:cNvPr id="4" name="TextBox 3">
            <a:extLst>
              <a:ext uri="{FF2B5EF4-FFF2-40B4-BE49-F238E27FC236}">
                <a16:creationId xmlns:a16="http://schemas.microsoft.com/office/drawing/2014/main" id="{133F37C0-E942-21B0-7F12-FAA295ACB649}"/>
              </a:ext>
            </a:extLst>
          </p:cNvPr>
          <p:cNvSpPr txBox="1"/>
          <p:nvPr/>
        </p:nvSpPr>
        <p:spPr>
          <a:xfrm>
            <a:off x="3201588" y="5838217"/>
            <a:ext cx="6096000" cy="98507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1867" kern="0">
                <a:solidFill>
                  <a:srgbClr val="000000"/>
                </a:solidFill>
                <a:latin typeface="Arial"/>
                <a:cs typeface="Arial"/>
                <a:sym typeface="Arial"/>
                <a:hlinkClick r:id="rId2"/>
              </a:rPr>
              <a:t>https://claude.ai/public/artifacts/a57bf522-83af-4954-8c4a-a9355d38b61d</a:t>
            </a:r>
            <a:endParaRPr lang="en-US" sz="1867" kern="0">
              <a:solidFill>
                <a:srgbClr val="000000"/>
              </a:solidFill>
              <a:latin typeface="Arial"/>
              <a:cs typeface="Arial"/>
              <a:sym typeface="Arial"/>
            </a:endParaRPr>
          </a:p>
          <a:p>
            <a:pPr defTabSz="1219261">
              <a:buClr>
                <a:srgbClr val="000000"/>
              </a:buClr>
            </a:pPr>
            <a:endParaRPr lang="en-US" sz="1867" kern="0">
              <a:solidFill>
                <a:srgbClr val="000000"/>
              </a:solidFill>
              <a:latin typeface="Arial"/>
              <a:cs typeface="Arial"/>
              <a:sym typeface="Arial"/>
            </a:endParaRPr>
          </a:p>
        </p:txBody>
      </p:sp>
      <p:pic>
        <p:nvPicPr>
          <p:cNvPr id="6" name="Picture 5">
            <a:extLst>
              <a:ext uri="{FF2B5EF4-FFF2-40B4-BE49-F238E27FC236}">
                <a16:creationId xmlns:a16="http://schemas.microsoft.com/office/drawing/2014/main" id="{EE7515B9-5E77-3787-ACE4-1DA06026BC33}"/>
              </a:ext>
            </a:extLst>
          </p:cNvPr>
          <p:cNvPicPr>
            <a:picLocks noChangeAspect="1"/>
          </p:cNvPicPr>
          <p:nvPr/>
        </p:nvPicPr>
        <p:blipFill>
          <a:blip r:embed="rId3"/>
          <a:stretch>
            <a:fillRect/>
          </a:stretch>
        </p:blipFill>
        <p:spPr>
          <a:xfrm>
            <a:off x="4135841" y="1709868"/>
            <a:ext cx="3923801" cy="3929649"/>
          </a:xfrm>
          <a:prstGeom prst="rect">
            <a:avLst/>
          </a:prstGeom>
        </p:spPr>
      </p:pic>
    </p:spTree>
    <p:extLst>
      <p:ext uri="{BB962C8B-B14F-4D97-AF65-F5344CB8AC3E}">
        <p14:creationId xmlns:p14="http://schemas.microsoft.com/office/powerpoint/2010/main" val="110285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94B0A-2C06-E380-49A0-0E63D8D2773A}"/>
              </a:ext>
            </a:extLst>
          </p:cNvPr>
          <p:cNvSpPr>
            <a:spLocks noGrp="1"/>
          </p:cNvSpPr>
          <p:nvPr>
            <p:ph type="title"/>
          </p:nvPr>
        </p:nvSpPr>
        <p:spPr>
          <a:xfrm>
            <a:off x="534767" y="551500"/>
            <a:ext cx="6211600" cy="703200"/>
          </a:xfrm>
        </p:spPr>
        <p:txBody>
          <a:bodyPr/>
          <a:lstStyle/>
          <a:p>
            <a:r>
              <a:rPr lang="en-US">
                <a:solidFill>
                  <a:schemeClr val="tx1"/>
                </a:solidFill>
              </a:rPr>
              <a:t>LLM generated Lesson Plan</a:t>
            </a:r>
          </a:p>
        </p:txBody>
      </p:sp>
      <p:sp>
        <p:nvSpPr>
          <p:cNvPr id="4" name="TextBox 3">
            <a:extLst>
              <a:ext uri="{FF2B5EF4-FFF2-40B4-BE49-F238E27FC236}">
                <a16:creationId xmlns:a16="http://schemas.microsoft.com/office/drawing/2014/main" id="{66237175-A093-FF20-5EDA-1F5161B295F8}"/>
              </a:ext>
            </a:extLst>
          </p:cNvPr>
          <p:cNvSpPr txBox="1"/>
          <p:nvPr/>
        </p:nvSpPr>
        <p:spPr>
          <a:xfrm>
            <a:off x="979233" y="1521560"/>
            <a:ext cx="6422799" cy="61555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261">
              <a:buClr>
                <a:srgbClr val="000000"/>
              </a:buClr>
            </a:pPr>
            <a:r>
              <a:rPr lang="en-US" sz="3200" kern="0">
                <a:solidFill>
                  <a:srgbClr val="000000"/>
                </a:solidFill>
                <a:latin typeface="Arial"/>
                <a:cs typeface="Arial"/>
                <a:sym typeface="Arial"/>
              </a:rPr>
              <a:t>Let's evaluate!!</a:t>
            </a:r>
          </a:p>
        </p:txBody>
      </p:sp>
      <p:pic>
        <p:nvPicPr>
          <p:cNvPr id="5" name="Picture 4">
            <a:extLst>
              <a:ext uri="{FF2B5EF4-FFF2-40B4-BE49-F238E27FC236}">
                <a16:creationId xmlns:a16="http://schemas.microsoft.com/office/drawing/2014/main" id="{401F86C5-0359-1F8C-3E15-412CD484DF86}"/>
              </a:ext>
            </a:extLst>
          </p:cNvPr>
          <p:cNvPicPr>
            <a:picLocks noChangeAspect="1"/>
          </p:cNvPicPr>
          <p:nvPr/>
        </p:nvPicPr>
        <p:blipFill>
          <a:blip r:embed="rId2"/>
          <a:stretch>
            <a:fillRect/>
          </a:stretch>
        </p:blipFill>
        <p:spPr>
          <a:xfrm>
            <a:off x="977661" y="2355203"/>
            <a:ext cx="9632831" cy="4016651"/>
          </a:xfrm>
          <a:prstGeom prst="rect">
            <a:avLst/>
          </a:prstGeom>
        </p:spPr>
      </p:pic>
    </p:spTree>
    <p:extLst>
      <p:ext uri="{BB962C8B-B14F-4D97-AF65-F5344CB8AC3E}">
        <p14:creationId xmlns:p14="http://schemas.microsoft.com/office/powerpoint/2010/main" val="47325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96301586-074A-658C-0E87-F77DB7FCB468}"/>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812E468B-4A64-E332-FD55-F2107E0EE940}"/>
              </a:ext>
            </a:extLst>
          </p:cNvPr>
          <p:cNvSpPr txBox="1">
            <a:spLocks noGrp="1"/>
          </p:cNvSpPr>
          <p:nvPr>
            <p:ph type="title"/>
          </p:nvPr>
        </p:nvSpPr>
        <p:spPr>
          <a:xfrm>
            <a:off x="5675584" y="3202400"/>
            <a:ext cx="6211600" cy="703200"/>
          </a:xfrm>
          <a:prstGeom prst="rect">
            <a:avLst/>
          </a:prstGeom>
        </p:spPr>
        <p:txBody>
          <a:bodyPr spcFirstLastPara="1" wrap="square" lIns="121900" tIns="121900" rIns="121900" bIns="121900" anchor="t" anchorCtr="0">
            <a:noAutofit/>
          </a:bodyPr>
          <a:lstStyle/>
          <a:p>
            <a:r>
              <a:rPr lang="en-US" dirty="0">
                <a:solidFill>
                  <a:schemeClr val="dk1"/>
                </a:solidFill>
              </a:rPr>
              <a:t>Process</a:t>
            </a:r>
            <a:endParaRPr dirty="0">
              <a:solidFill>
                <a:schemeClr val="dk1"/>
              </a:solidFill>
            </a:endParaRPr>
          </a:p>
        </p:txBody>
      </p:sp>
      <p:sp>
        <p:nvSpPr>
          <p:cNvPr id="214" name="Google Shape;214;p31">
            <a:extLst>
              <a:ext uri="{FF2B5EF4-FFF2-40B4-BE49-F238E27FC236}">
                <a16:creationId xmlns:a16="http://schemas.microsoft.com/office/drawing/2014/main" id="{84872D20-30EB-5C2B-B4E6-570B7FA9CDD1}"/>
              </a:ext>
            </a:extLst>
          </p:cNvPr>
          <p:cNvSpPr txBox="1">
            <a:spLocks noGrp="1"/>
          </p:cNvSpPr>
          <p:nvPr>
            <p:ph type="title" idx="2"/>
          </p:nvPr>
        </p:nvSpPr>
        <p:spPr>
          <a:xfrm>
            <a:off x="304800" y="1997809"/>
            <a:ext cx="4012400" cy="2755200"/>
          </a:xfrm>
          <a:prstGeom prst="rect">
            <a:avLst/>
          </a:prstGeom>
        </p:spPr>
        <p:txBody>
          <a:bodyPr spcFirstLastPara="1" wrap="square" lIns="121900" tIns="121900" rIns="121900" bIns="121900" anchor="ctr" anchorCtr="0">
            <a:noAutofit/>
          </a:bodyPr>
          <a:lstStyle/>
          <a:p>
            <a:r>
              <a:rPr lang="en" dirty="0">
                <a:latin typeface="+mj-lt"/>
              </a:rPr>
              <a:t>03</a:t>
            </a:r>
            <a:endParaRPr dirty="0">
              <a:latin typeface="+mj-lt"/>
            </a:endParaRPr>
          </a:p>
        </p:txBody>
      </p:sp>
    </p:spTree>
    <p:extLst>
      <p:ext uri="{BB962C8B-B14F-4D97-AF65-F5344CB8AC3E}">
        <p14:creationId xmlns:p14="http://schemas.microsoft.com/office/powerpoint/2010/main" val="3152562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AC8EC32E-6443-A7F4-A4FE-ED7E897366E8}"/>
            </a:ext>
          </a:extLst>
        </p:cNvPr>
        <p:cNvGrpSpPr/>
        <p:nvPr/>
      </p:nvGrpSpPr>
      <p:grpSpPr>
        <a:xfrm>
          <a:off x="0" y="0"/>
          <a:ext cx="0" cy="0"/>
          <a:chOff x="0" y="0"/>
          <a:chExt cx="0" cy="0"/>
        </a:xfrm>
      </p:grpSpPr>
      <p:sp>
        <p:nvSpPr>
          <p:cNvPr id="206" name="Google Shape;206;p30">
            <a:extLst>
              <a:ext uri="{FF2B5EF4-FFF2-40B4-BE49-F238E27FC236}">
                <a16:creationId xmlns:a16="http://schemas.microsoft.com/office/drawing/2014/main" id="{C018742D-7561-DD0B-9D7A-EC949412ECF5}"/>
              </a:ext>
            </a:extLst>
          </p:cNvPr>
          <p:cNvSpPr txBox="1">
            <a:spLocks noGrp="1"/>
          </p:cNvSpPr>
          <p:nvPr>
            <p:ph type="title"/>
          </p:nvPr>
        </p:nvSpPr>
        <p:spPr>
          <a:xfrm>
            <a:off x="304800" y="456200"/>
            <a:ext cx="4947200" cy="1144000"/>
          </a:xfrm>
          <a:prstGeom prst="rect">
            <a:avLst/>
          </a:prstGeom>
        </p:spPr>
        <p:txBody>
          <a:bodyPr spcFirstLastPara="1" wrap="square" lIns="121900" tIns="121900" rIns="121900" bIns="121900" anchor="t" anchorCtr="0">
            <a:noAutofit/>
          </a:bodyPr>
          <a:lstStyle/>
          <a:p>
            <a:r>
              <a:rPr lang="en" dirty="0"/>
              <a:t>Vibe Coding Check </a:t>
            </a:r>
            <a:br>
              <a:rPr lang="en" dirty="0"/>
            </a:br>
            <a:r>
              <a:rPr lang="en" sz="1867" i="1" dirty="0"/>
              <a:t>Based on Hardman’s 10 steps</a:t>
            </a:r>
            <a:endParaRPr lang="en-US" dirty="0"/>
          </a:p>
        </p:txBody>
      </p:sp>
      <p:sp>
        <p:nvSpPr>
          <p:cNvPr id="2" name="Text Placeholder 1">
            <a:extLst>
              <a:ext uri="{FF2B5EF4-FFF2-40B4-BE49-F238E27FC236}">
                <a16:creationId xmlns:a16="http://schemas.microsoft.com/office/drawing/2014/main" id="{6840BDB2-6730-7EE7-F657-4BA915A2439C}"/>
              </a:ext>
            </a:extLst>
          </p:cNvPr>
          <p:cNvSpPr>
            <a:spLocks noGrp="1" noChangeArrowheads="1"/>
          </p:cNvSpPr>
          <p:nvPr>
            <p:ph type="body" idx="1"/>
          </p:nvPr>
        </p:nvSpPr>
        <p:spPr bwMode="auto">
          <a:xfrm>
            <a:off x="304800" y="1253024"/>
            <a:ext cx="10960987" cy="43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121920" tIns="60960" rIns="121920" bIns="60960" numCol="1" anchor="ctr" anchorCtr="0" compatLnSpc="1">
            <a:prstTxWarp prst="textNoShape">
              <a:avLst/>
            </a:prstTxWarp>
            <a:spAutoFit/>
          </a:bodyPr>
          <a:lstStyle/>
          <a:p>
            <a:pPr marL="0" indent="0" defTabSz="1219261" eaLnBrk="0" fontAlgn="base" hangingPunct="0">
              <a:spcBef>
                <a:spcPct val="0"/>
              </a:spcBef>
              <a:spcAft>
                <a:spcPct val="0"/>
              </a:spcAft>
              <a:buClrTx/>
              <a:buSzTx/>
              <a:buNone/>
            </a:pPr>
            <a:endParaRPr lang="en-US" altLang="en-US" sz="2400" dirty="0">
              <a:solidFill>
                <a:schemeClr val="tx1"/>
              </a:solidFill>
              <a:latin typeface="Arial" panose="020B0604020202020204" pitchFamily="34" charset="0"/>
            </a:endParaRPr>
          </a:p>
          <a:p>
            <a:pPr marL="381019" indent="-381019" eaLnBrk="0" fontAlgn="base" hangingPunct="0">
              <a:spcBef>
                <a:spcPct val="0"/>
              </a:spcBef>
              <a:spcAft>
                <a:spcPct val="0"/>
              </a:spcAft>
              <a:buClrTx/>
              <a:buSzTx/>
            </a:pPr>
            <a:r>
              <a:rPr lang="en-US" altLang="en-US" sz="2400" dirty="0">
                <a:solidFill>
                  <a:schemeClr val="tx1"/>
                </a:solidFill>
                <a:latin typeface="Arial" panose="020B0604020202020204" pitchFamily="34" charset="0"/>
              </a:rPr>
              <a:t>Argues most L&amp;D professionals rely on "vibes-based evaluation“</a:t>
            </a:r>
          </a:p>
          <a:p>
            <a:pPr marL="990650" lvl="1" indent="-381019" eaLnBrk="0" fontAlgn="base" hangingPunct="0">
              <a:lnSpc>
                <a:spcPct val="100000"/>
              </a:lnSpc>
              <a:spcBef>
                <a:spcPct val="0"/>
              </a:spcBef>
              <a:spcAft>
                <a:spcPct val="0"/>
              </a:spcAft>
              <a:buClrTx/>
              <a:buSzTx/>
            </a:pPr>
            <a:r>
              <a:rPr lang="en-US" altLang="en-US" sz="2400" dirty="0">
                <a:solidFill>
                  <a:schemeClr val="tx1"/>
                </a:solidFill>
                <a:latin typeface="Arial" panose="020B0604020202020204" pitchFamily="34" charset="0"/>
              </a:rPr>
              <a:t>Skimming AI output and approving without structured criteria </a:t>
            </a:r>
          </a:p>
          <a:p>
            <a:pPr marL="381019" indent="-381019" eaLnBrk="0" fontAlgn="base" hangingPunct="0">
              <a:spcBef>
                <a:spcPct val="0"/>
              </a:spcBef>
              <a:spcAft>
                <a:spcPct val="0"/>
              </a:spcAft>
              <a:buClrTx/>
              <a:buSzTx/>
            </a:pPr>
            <a:r>
              <a:rPr lang="en-US" altLang="en-US" sz="2400" dirty="0">
                <a:solidFill>
                  <a:schemeClr val="tx1"/>
                </a:solidFill>
                <a:latin typeface="Arial" panose="020B0604020202020204" pitchFamily="34" charset="0"/>
              </a:rPr>
              <a:t>We replaced vibes with a cycle: </a:t>
            </a:r>
            <a:r>
              <a:rPr lang="en-US" altLang="en-US" sz="2400" b="1" dirty="0">
                <a:solidFill>
                  <a:schemeClr val="tx1"/>
                </a:solidFill>
                <a:latin typeface="Arial" panose="020B0604020202020204" pitchFamily="34" charset="0"/>
              </a:rPr>
              <a:t>define → generate output → score pass/fail → diagnose failure → fix the prompt → repeat </a:t>
            </a:r>
          </a:p>
          <a:p>
            <a:pPr marL="381019" indent="-381019" eaLnBrk="0" fontAlgn="base" hangingPunct="0">
              <a:spcBef>
                <a:spcPct val="0"/>
              </a:spcBef>
              <a:spcAft>
                <a:spcPct val="0"/>
              </a:spcAft>
              <a:buClrTx/>
              <a:buSzTx/>
            </a:pPr>
            <a:r>
              <a:rPr lang="en-US" altLang="en-US" sz="2400" dirty="0">
                <a:solidFill>
                  <a:schemeClr val="tx1"/>
                </a:solidFill>
                <a:latin typeface="Arial" panose="020B0604020202020204" pitchFamily="34" charset="0"/>
              </a:rPr>
              <a:t>Our user testing served as the scoring phase</a:t>
            </a:r>
          </a:p>
          <a:p>
            <a:pPr marL="990650" lvl="1" indent="-381019" eaLnBrk="0" fontAlgn="base" hangingPunct="0">
              <a:spcBef>
                <a:spcPct val="0"/>
              </a:spcBef>
              <a:spcAft>
                <a:spcPct val="0"/>
              </a:spcAft>
              <a:buClrTx/>
              <a:buSzTx/>
            </a:pPr>
            <a:r>
              <a:rPr lang="en-US" altLang="en-US" sz="2400" dirty="0">
                <a:solidFill>
                  <a:schemeClr val="tx1"/>
                </a:solidFill>
                <a:latin typeface="Arial" panose="020B0604020202020204" pitchFamily="34" charset="0"/>
              </a:rPr>
              <a:t>Failures in the same areas Hardman said: objectives not tied to activities, standards listed without evidence, student actions too vague to execute </a:t>
            </a:r>
          </a:p>
          <a:p>
            <a:pPr marL="381019" indent="-381019" eaLnBrk="0" fontAlgn="base" hangingPunct="0">
              <a:spcBef>
                <a:spcPct val="0"/>
              </a:spcBef>
              <a:spcAft>
                <a:spcPct val="0"/>
              </a:spcAft>
              <a:buClrTx/>
              <a:buSzTx/>
            </a:pPr>
            <a:r>
              <a:rPr lang="en-US" altLang="en-US" sz="2400" dirty="0">
                <a:solidFill>
                  <a:schemeClr val="tx1"/>
                </a:solidFill>
                <a:latin typeface="Arial" panose="020B0604020202020204" pitchFamily="34" charset="0"/>
              </a:rPr>
              <a:t>Diagnosed these as specification failures</a:t>
            </a:r>
          </a:p>
          <a:p>
            <a:pPr marL="990650" lvl="1" indent="-381019" eaLnBrk="0" fontAlgn="base" hangingPunct="0">
              <a:lnSpc>
                <a:spcPct val="100000"/>
              </a:lnSpc>
              <a:spcBef>
                <a:spcPct val="0"/>
              </a:spcBef>
              <a:spcAft>
                <a:spcPct val="0"/>
              </a:spcAft>
              <a:buClrTx/>
              <a:buSzTx/>
            </a:pPr>
            <a:r>
              <a:rPr lang="en-US" altLang="en-US" sz="2400" dirty="0">
                <a:solidFill>
                  <a:schemeClr val="tx1"/>
                </a:solidFill>
                <a:latin typeface="Arial" panose="020B0604020202020204" pitchFamily="34" charset="0"/>
              </a:rPr>
              <a:t>the prompt wasn't telling the AI what "good" looked like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219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a:extLst>
            <a:ext uri="{FF2B5EF4-FFF2-40B4-BE49-F238E27FC236}">
              <a16:creationId xmlns:a16="http://schemas.microsoft.com/office/drawing/2014/main" id="{7EEDA3D9-C857-082F-531E-DBA3905FFB55}"/>
            </a:ext>
          </a:extLst>
        </p:cNvPr>
        <p:cNvGrpSpPr/>
        <p:nvPr/>
      </p:nvGrpSpPr>
      <p:grpSpPr>
        <a:xfrm>
          <a:off x="0" y="0"/>
          <a:ext cx="0" cy="0"/>
          <a:chOff x="0" y="0"/>
          <a:chExt cx="0" cy="0"/>
        </a:xfrm>
      </p:grpSpPr>
      <p:sp>
        <p:nvSpPr>
          <p:cNvPr id="206" name="Google Shape;206;p30">
            <a:extLst>
              <a:ext uri="{FF2B5EF4-FFF2-40B4-BE49-F238E27FC236}">
                <a16:creationId xmlns:a16="http://schemas.microsoft.com/office/drawing/2014/main" id="{FBED4FBD-3FF7-FB0F-8A97-897B6A6D5CE0}"/>
              </a:ext>
            </a:extLst>
          </p:cNvPr>
          <p:cNvSpPr txBox="1">
            <a:spLocks noGrp="1"/>
          </p:cNvSpPr>
          <p:nvPr>
            <p:ph type="title"/>
          </p:nvPr>
        </p:nvSpPr>
        <p:spPr>
          <a:xfrm>
            <a:off x="304800" y="456200"/>
            <a:ext cx="6271491" cy="1144000"/>
          </a:xfrm>
          <a:prstGeom prst="rect">
            <a:avLst/>
          </a:prstGeom>
        </p:spPr>
        <p:txBody>
          <a:bodyPr spcFirstLastPara="1" wrap="square" lIns="121900" tIns="121900" rIns="121900" bIns="121900" anchor="t" anchorCtr="0">
            <a:noAutofit/>
          </a:bodyPr>
          <a:lstStyle/>
          <a:p>
            <a:r>
              <a:rPr lang="en" dirty="0"/>
              <a:t>Vibe Coding Check on Iterations</a:t>
            </a:r>
            <a:br>
              <a:rPr lang="en" dirty="0"/>
            </a:br>
            <a:r>
              <a:rPr lang="en" sz="1867" i="1" dirty="0"/>
              <a:t>Based on Hardman’s 10 steps</a:t>
            </a:r>
            <a:endParaRPr lang="en-US" dirty="0"/>
          </a:p>
        </p:txBody>
      </p:sp>
      <p:sp>
        <p:nvSpPr>
          <p:cNvPr id="2" name="Text Placeholder 1">
            <a:extLst>
              <a:ext uri="{FF2B5EF4-FFF2-40B4-BE49-F238E27FC236}">
                <a16:creationId xmlns:a16="http://schemas.microsoft.com/office/drawing/2014/main" id="{854AAA92-A9D7-E252-D6D1-898A00D58C5C}"/>
              </a:ext>
            </a:extLst>
          </p:cNvPr>
          <p:cNvSpPr>
            <a:spLocks noGrp="1" noChangeArrowheads="1"/>
          </p:cNvSpPr>
          <p:nvPr>
            <p:ph type="body" idx="1"/>
          </p:nvPr>
        </p:nvSpPr>
        <p:spPr bwMode="auto">
          <a:xfrm>
            <a:off x="193965" y="1340226"/>
            <a:ext cx="11613116" cy="4734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121920" tIns="60960" rIns="121920" bIns="60960" numCol="1" anchor="ctr" anchorCtr="0" compatLnSpc="1">
            <a:prstTxWarp prst="textNoShape">
              <a:avLst/>
            </a:prstTxWarp>
            <a:spAutoFit/>
          </a:bodyPr>
          <a:lstStyle/>
          <a:p>
            <a:pPr marL="381019" indent="-381019" eaLnBrk="0" fontAlgn="base" hangingPunct="0">
              <a:spcBef>
                <a:spcPct val="0"/>
              </a:spcBef>
              <a:spcAft>
                <a:spcPct val="0"/>
              </a:spcAft>
              <a:buClrTx/>
              <a:buSzTx/>
            </a:pPr>
            <a:r>
              <a:rPr lang="en-US" altLang="en-US" sz="2133" b="1" dirty="0">
                <a:solidFill>
                  <a:schemeClr val="tx1"/>
                </a:solidFill>
                <a:latin typeface="Arial" panose="020B0604020202020204" pitchFamily="34" charset="0"/>
              </a:rPr>
              <a:t>Iteration 1</a:t>
            </a:r>
            <a:endParaRPr lang="en-US" altLang="en-US" sz="2133" dirty="0">
              <a:solidFill>
                <a:schemeClr val="tx1"/>
              </a:solidFill>
              <a:latin typeface="Arial" panose="020B0604020202020204" pitchFamily="34" charset="0"/>
            </a:endParaRPr>
          </a:p>
          <a:p>
            <a:pPr marL="990650" lvl="1" indent="-381019" eaLnBrk="0" fontAlgn="base" hangingPunct="0">
              <a:lnSpc>
                <a:spcPct val="100000"/>
              </a:lnSpc>
              <a:spcBef>
                <a:spcPct val="0"/>
              </a:spcBef>
              <a:spcAft>
                <a:spcPct val="0"/>
              </a:spcAft>
              <a:buClrTx/>
              <a:buSzTx/>
            </a:pPr>
            <a:r>
              <a:rPr lang="en-US" altLang="en-US" sz="2133" dirty="0">
                <a:solidFill>
                  <a:schemeClr val="tx1"/>
                </a:solidFill>
                <a:latin typeface="Arial" panose="020B0604020202020204" pitchFamily="34" charset="0"/>
              </a:rPr>
              <a:t>Broad prompt, user testing revealed outputs were generic, objectives were untraceable, and 1 in 4 lesson plans failed the objectives-activity alignment check entirely </a:t>
            </a:r>
          </a:p>
          <a:p>
            <a:pPr marL="381019" indent="-381019" eaLnBrk="0" fontAlgn="base" hangingPunct="0">
              <a:spcBef>
                <a:spcPct val="0"/>
              </a:spcBef>
              <a:spcAft>
                <a:spcPct val="0"/>
              </a:spcAft>
              <a:buClrTx/>
              <a:buSzTx/>
            </a:pPr>
            <a:r>
              <a:rPr lang="en-US" altLang="en-US" sz="2133" b="1" dirty="0">
                <a:solidFill>
                  <a:schemeClr val="tx1"/>
                </a:solidFill>
                <a:latin typeface="Arial" panose="020B0604020202020204" pitchFamily="34" charset="0"/>
              </a:rPr>
              <a:t>Iteration 2</a:t>
            </a:r>
            <a:endParaRPr lang="en-US" altLang="en-US" sz="2133" dirty="0">
              <a:solidFill>
                <a:schemeClr val="tx1"/>
              </a:solidFill>
              <a:latin typeface="Arial" panose="020B0604020202020204" pitchFamily="34" charset="0"/>
            </a:endParaRPr>
          </a:p>
          <a:p>
            <a:pPr marL="990650" lvl="1" indent="-381019" eaLnBrk="0" fontAlgn="base" hangingPunct="0">
              <a:spcBef>
                <a:spcPct val="0"/>
              </a:spcBef>
              <a:spcAft>
                <a:spcPct val="0"/>
              </a:spcAft>
              <a:buClrTx/>
              <a:buSzTx/>
            </a:pPr>
            <a:r>
              <a:rPr lang="en-US" altLang="en-US" sz="2133" dirty="0">
                <a:solidFill>
                  <a:schemeClr val="tx1"/>
                </a:solidFill>
                <a:latin typeface="Arial" panose="020B0604020202020204" pitchFamily="34" charset="0"/>
              </a:rPr>
              <a:t>Tightened specification: added structured context, required 3-column procedures, named observable behavior, and had standards to named procedure steps</a:t>
            </a:r>
          </a:p>
          <a:p>
            <a:pPr marL="990650" lvl="1" indent="-381019" eaLnBrk="0" fontAlgn="base" hangingPunct="0">
              <a:spcBef>
                <a:spcPct val="0"/>
              </a:spcBef>
              <a:spcAft>
                <a:spcPct val="0"/>
              </a:spcAft>
              <a:buClrTx/>
              <a:buSzTx/>
            </a:pPr>
            <a:r>
              <a:rPr lang="en-US" altLang="en-US" sz="2133" dirty="0">
                <a:solidFill>
                  <a:schemeClr val="tx1"/>
                </a:solidFill>
                <a:latin typeface="Arial" panose="020B0604020202020204" pitchFamily="34" charset="0"/>
              </a:rPr>
              <a:t>ChatGPT and Gemini still produced vague student actions and long, overwhelming lesson plans</a:t>
            </a:r>
          </a:p>
          <a:p>
            <a:pPr marL="381019" indent="-381019" eaLnBrk="0" fontAlgn="base" hangingPunct="0">
              <a:spcBef>
                <a:spcPct val="0"/>
              </a:spcBef>
              <a:spcAft>
                <a:spcPct val="0"/>
              </a:spcAft>
              <a:buClrTx/>
              <a:buSzTx/>
            </a:pPr>
            <a:r>
              <a:rPr lang="en-US" altLang="en-US" sz="2133" b="1" dirty="0">
                <a:solidFill>
                  <a:schemeClr val="tx1"/>
                </a:solidFill>
                <a:latin typeface="Arial" panose="020B0604020202020204" pitchFamily="34" charset="0"/>
              </a:rPr>
              <a:t>Iteration 3</a:t>
            </a:r>
            <a:endParaRPr lang="en-US" altLang="en-US" sz="2133" dirty="0">
              <a:solidFill>
                <a:schemeClr val="tx1"/>
              </a:solidFill>
              <a:latin typeface="Arial" panose="020B0604020202020204" pitchFamily="34" charset="0"/>
            </a:endParaRPr>
          </a:p>
          <a:p>
            <a:pPr marL="990650" lvl="1" indent="-381019" eaLnBrk="0" fontAlgn="base" hangingPunct="0">
              <a:spcBef>
                <a:spcPct val="0"/>
              </a:spcBef>
              <a:spcAft>
                <a:spcPct val="0"/>
              </a:spcAft>
              <a:buClrTx/>
              <a:buSzTx/>
            </a:pPr>
            <a:r>
              <a:rPr lang="en-US" altLang="en-US" sz="2133" dirty="0">
                <a:solidFill>
                  <a:schemeClr val="tx1"/>
                </a:solidFill>
                <a:latin typeface="Arial" panose="020B0604020202020204" pitchFamily="34" charset="0"/>
              </a:rPr>
              <a:t>Closed generalization gap by making procedure timing realistic off actual lesson plans, requiring exact information in every student action, and making “output” more brief </a:t>
            </a:r>
          </a:p>
          <a:p>
            <a:pPr marL="990650" lvl="1" indent="-381019" eaLnBrk="0" fontAlgn="base" hangingPunct="0">
              <a:spcBef>
                <a:spcPct val="0"/>
              </a:spcBef>
              <a:spcAft>
                <a:spcPct val="0"/>
              </a:spcAft>
              <a:buClrTx/>
              <a:buSzTx/>
            </a:pPr>
            <a:r>
              <a:rPr lang="en-US" altLang="en-US" sz="2133" dirty="0">
                <a:solidFill>
                  <a:schemeClr val="tx1"/>
                </a:solidFill>
                <a:latin typeface="Arial" panose="020B0604020202020204" pitchFamily="34" charset="0"/>
              </a:rPr>
              <a:t>Validated across multiple LLMs to make sure all generated lesson plans met structure</a:t>
            </a:r>
          </a:p>
        </p:txBody>
      </p:sp>
    </p:spTree>
    <p:extLst>
      <p:ext uri="{BB962C8B-B14F-4D97-AF65-F5344CB8AC3E}">
        <p14:creationId xmlns:p14="http://schemas.microsoft.com/office/powerpoint/2010/main" val="314025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74193531-4F76-87CF-02CB-38D3808AAFF6}"/>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EC51B106-8B4C-5913-01CB-431744013D21}"/>
              </a:ext>
            </a:extLst>
          </p:cNvPr>
          <p:cNvSpPr txBox="1">
            <a:spLocks noGrp="1"/>
          </p:cNvSpPr>
          <p:nvPr>
            <p:ph type="title"/>
          </p:nvPr>
        </p:nvSpPr>
        <p:spPr>
          <a:xfrm>
            <a:off x="5675584" y="3202400"/>
            <a:ext cx="6211600" cy="703200"/>
          </a:xfrm>
          <a:prstGeom prst="rect">
            <a:avLst/>
          </a:prstGeom>
        </p:spPr>
        <p:txBody>
          <a:bodyPr spcFirstLastPara="1" wrap="square" lIns="121900" tIns="121900" rIns="121900" bIns="121900" anchor="t" anchorCtr="0">
            <a:noAutofit/>
          </a:bodyPr>
          <a:lstStyle/>
          <a:p>
            <a:r>
              <a:rPr lang="en-US" dirty="0">
                <a:solidFill>
                  <a:schemeClr val="dk1"/>
                </a:solidFill>
              </a:rPr>
              <a:t>Q&amp;A?</a:t>
            </a:r>
            <a:endParaRPr dirty="0">
              <a:solidFill>
                <a:schemeClr val="dk1"/>
              </a:solidFill>
            </a:endParaRPr>
          </a:p>
        </p:txBody>
      </p:sp>
      <p:sp>
        <p:nvSpPr>
          <p:cNvPr id="214" name="Google Shape;214;p31">
            <a:extLst>
              <a:ext uri="{FF2B5EF4-FFF2-40B4-BE49-F238E27FC236}">
                <a16:creationId xmlns:a16="http://schemas.microsoft.com/office/drawing/2014/main" id="{E9F48D9A-D9FA-9956-D177-9CD73705DEE0}"/>
              </a:ext>
            </a:extLst>
          </p:cNvPr>
          <p:cNvSpPr txBox="1">
            <a:spLocks noGrp="1"/>
          </p:cNvSpPr>
          <p:nvPr>
            <p:ph type="title" idx="2"/>
          </p:nvPr>
        </p:nvSpPr>
        <p:spPr>
          <a:xfrm>
            <a:off x="304800" y="1997809"/>
            <a:ext cx="4012400" cy="2755200"/>
          </a:xfrm>
          <a:prstGeom prst="rect">
            <a:avLst/>
          </a:prstGeom>
        </p:spPr>
        <p:txBody>
          <a:bodyPr spcFirstLastPara="1" wrap="square" lIns="121900" tIns="121900" rIns="121900" bIns="121900" anchor="ctr" anchorCtr="0">
            <a:noAutofit/>
          </a:bodyPr>
          <a:lstStyle/>
          <a:p>
            <a:r>
              <a:rPr lang="en" dirty="0">
                <a:latin typeface="+mj-lt"/>
              </a:rPr>
              <a:t>04</a:t>
            </a:r>
            <a:endParaRPr dirty="0">
              <a:latin typeface="+mj-lt"/>
            </a:endParaRPr>
          </a:p>
        </p:txBody>
      </p:sp>
    </p:spTree>
    <p:extLst>
      <p:ext uri="{BB962C8B-B14F-4D97-AF65-F5344CB8AC3E}">
        <p14:creationId xmlns:p14="http://schemas.microsoft.com/office/powerpoint/2010/main" val="2093450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0"/>
          <p:cNvSpPr txBox="1">
            <a:spLocks noGrp="1"/>
          </p:cNvSpPr>
          <p:nvPr>
            <p:ph type="title"/>
          </p:nvPr>
        </p:nvSpPr>
        <p:spPr>
          <a:xfrm>
            <a:off x="1551800" y="1506667"/>
            <a:ext cx="4770800" cy="904400"/>
          </a:xfrm>
          <a:prstGeom prst="rect">
            <a:avLst/>
          </a:prstGeom>
        </p:spPr>
        <p:txBody>
          <a:bodyPr spcFirstLastPara="1" wrap="square" lIns="121900" tIns="121900" rIns="121900" bIns="121900" anchor="b" anchorCtr="0">
            <a:noAutofit/>
          </a:bodyPr>
          <a:lstStyle/>
          <a:p>
            <a:r>
              <a:rPr lang="en" dirty="0"/>
              <a:t>THANK YOU</a:t>
            </a:r>
            <a:endParaRPr dirty="0"/>
          </a:p>
        </p:txBody>
      </p:sp>
      <p:sp>
        <p:nvSpPr>
          <p:cNvPr id="325" name="Google Shape;325;p40"/>
          <p:cNvSpPr txBox="1"/>
          <p:nvPr/>
        </p:nvSpPr>
        <p:spPr>
          <a:xfrm>
            <a:off x="5104600" y="5033333"/>
            <a:ext cx="5535600" cy="318000"/>
          </a:xfrm>
          <a:prstGeom prst="rect">
            <a:avLst/>
          </a:prstGeom>
          <a:noFill/>
          <a:ln>
            <a:noFill/>
          </a:ln>
        </p:spPr>
        <p:txBody>
          <a:bodyPr spcFirstLastPara="1" wrap="square" lIns="121900" tIns="0" rIns="121900" bIns="0" anchor="t" anchorCtr="0">
            <a:noAutofit/>
          </a:bodyPr>
          <a:lstStyle/>
          <a:p>
            <a:pPr algn="r" defTabSz="1219261">
              <a:buClr>
                <a:srgbClr val="000000"/>
              </a:buClr>
            </a:pPr>
            <a:r>
              <a:rPr lang="en" sz="1333" kern="0">
                <a:solidFill>
                  <a:srgbClr val="222222"/>
                </a:solidFill>
                <a:latin typeface="Archivo"/>
                <a:ea typeface="Archivo"/>
                <a:cs typeface="Archivo"/>
                <a:sym typeface="Archivo"/>
              </a:rPr>
              <a:t>Please keep this slide for attribution</a:t>
            </a:r>
            <a:endParaRPr sz="1333" kern="0">
              <a:solidFill>
                <a:srgbClr val="222222"/>
              </a:solidFill>
              <a:latin typeface="Archivo"/>
              <a:ea typeface="Archivo"/>
              <a:cs typeface="Archivo"/>
              <a:sym typeface="Archiv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idx="19"/>
          </p:nvPr>
        </p:nvSpPr>
        <p:spPr>
          <a:xfrm>
            <a:off x="304800" y="5802805"/>
            <a:ext cx="11582800" cy="729600"/>
          </a:xfrm>
          <a:prstGeom prst="rect">
            <a:avLst/>
          </a:prstGeom>
        </p:spPr>
        <p:txBody>
          <a:bodyPr spcFirstLastPara="1" wrap="square" lIns="121900" tIns="121900" rIns="121900" bIns="121900" anchor="t" anchorCtr="0">
            <a:noAutofit/>
          </a:bodyPr>
          <a:lstStyle/>
          <a:p>
            <a:r>
              <a:rPr lang="en" dirty="0"/>
              <a:t>TABLE OF CONTENTS</a:t>
            </a:r>
            <a:endParaRPr dirty="0"/>
          </a:p>
        </p:txBody>
      </p:sp>
      <p:sp>
        <p:nvSpPr>
          <p:cNvPr id="186" name="Google Shape;186;p29"/>
          <p:cNvSpPr txBox="1">
            <a:spLocks noGrp="1"/>
          </p:cNvSpPr>
          <p:nvPr>
            <p:ph type="subTitle" idx="1"/>
          </p:nvPr>
        </p:nvSpPr>
        <p:spPr>
          <a:xfrm>
            <a:off x="3919041" y="855744"/>
            <a:ext cx="4410000" cy="414400"/>
          </a:xfrm>
          <a:prstGeom prst="rect">
            <a:avLst/>
          </a:prstGeom>
        </p:spPr>
        <p:txBody>
          <a:bodyPr spcFirstLastPara="1" wrap="square" lIns="121900" tIns="121900" rIns="121900" bIns="121900" anchor="t" anchorCtr="0">
            <a:noAutofit/>
          </a:bodyPr>
          <a:lstStyle/>
          <a:p>
            <a:pPr marL="0" indent="0"/>
            <a:r>
              <a:rPr lang="en" dirty="0"/>
              <a:t>Introduction</a:t>
            </a:r>
            <a:endParaRPr dirty="0"/>
          </a:p>
        </p:txBody>
      </p:sp>
      <p:sp>
        <p:nvSpPr>
          <p:cNvPr id="187" name="Google Shape;187;p29"/>
          <p:cNvSpPr txBox="1">
            <a:spLocks noGrp="1"/>
          </p:cNvSpPr>
          <p:nvPr>
            <p:ph type="subTitle" idx="2"/>
          </p:nvPr>
        </p:nvSpPr>
        <p:spPr>
          <a:xfrm>
            <a:off x="3919041" y="2118327"/>
            <a:ext cx="4410000" cy="414400"/>
          </a:xfrm>
          <a:prstGeom prst="rect">
            <a:avLst/>
          </a:prstGeom>
        </p:spPr>
        <p:txBody>
          <a:bodyPr spcFirstLastPara="1" wrap="square" lIns="121900" tIns="121900" rIns="121900" bIns="121900" anchor="t" anchorCtr="0">
            <a:noAutofit/>
          </a:bodyPr>
          <a:lstStyle/>
          <a:p>
            <a:pPr marL="0" indent="0"/>
            <a:r>
              <a:rPr lang="en-US"/>
              <a:t>Product</a:t>
            </a:r>
            <a:endParaRPr/>
          </a:p>
        </p:txBody>
      </p:sp>
      <p:sp>
        <p:nvSpPr>
          <p:cNvPr id="188" name="Google Shape;188;p29"/>
          <p:cNvSpPr txBox="1">
            <a:spLocks noGrp="1"/>
          </p:cNvSpPr>
          <p:nvPr>
            <p:ph type="subTitle" idx="3"/>
          </p:nvPr>
        </p:nvSpPr>
        <p:spPr>
          <a:xfrm>
            <a:off x="3919041" y="3380908"/>
            <a:ext cx="4410000" cy="414400"/>
          </a:xfrm>
          <a:prstGeom prst="rect">
            <a:avLst/>
          </a:prstGeom>
        </p:spPr>
        <p:txBody>
          <a:bodyPr spcFirstLastPara="1" wrap="square" lIns="121900" tIns="121900" rIns="121900" bIns="121900" anchor="t" anchorCtr="0">
            <a:noAutofit/>
          </a:bodyPr>
          <a:lstStyle/>
          <a:p>
            <a:pPr marL="0" indent="0"/>
            <a:r>
              <a:rPr lang="en"/>
              <a:t>Process</a:t>
            </a:r>
            <a:endParaRPr/>
          </a:p>
        </p:txBody>
      </p:sp>
      <p:sp>
        <p:nvSpPr>
          <p:cNvPr id="189" name="Google Shape;189;p29"/>
          <p:cNvSpPr txBox="1">
            <a:spLocks noGrp="1"/>
          </p:cNvSpPr>
          <p:nvPr>
            <p:ph type="subTitle" idx="4"/>
          </p:nvPr>
        </p:nvSpPr>
        <p:spPr>
          <a:xfrm>
            <a:off x="3919041" y="4643491"/>
            <a:ext cx="4410000" cy="414400"/>
          </a:xfrm>
          <a:prstGeom prst="rect">
            <a:avLst/>
          </a:prstGeom>
        </p:spPr>
        <p:txBody>
          <a:bodyPr spcFirstLastPara="1" wrap="square" lIns="121900" tIns="121900" rIns="121900" bIns="121900" anchor="t" anchorCtr="0">
            <a:noAutofit/>
          </a:bodyPr>
          <a:lstStyle/>
          <a:p>
            <a:pPr marL="0" indent="0"/>
            <a:r>
              <a:rPr lang="en"/>
              <a:t>Q &amp; A</a:t>
            </a:r>
            <a:endParaRPr/>
          </a:p>
        </p:txBody>
      </p:sp>
      <p:sp>
        <p:nvSpPr>
          <p:cNvPr id="194" name="Google Shape;194;p29"/>
          <p:cNvSpPr txBox="1">
            <a:spLocks noGrp="1"/>
          </p:cNvSpPr>
          <p:nvPr>
            <p:ph type="title"/>
          </p:nvPr>
        </p:nvSpPr>
        <p:spPr>
          <a:xfrm>
            <a:off x="2999876" y="4803375"/>
            <a:ext cx="949600" cy="414400"/>
          </a:xfrm>
          <a:prstGeom prst="rect">
            <a:avLst/>
          </a:prstGeom>
        </p:spPr>
        <p:txBody>
          <a:bodyPr spcFirstLastPara="1" wrap="square" lIns="121900" tIns="121900" rIns="121900" bIns="121900" anchor="ctr" anchorCtr="0">
            <a:noAutofit/>
          </a:bodyPr>
          <a:lstStyle/>
          <a:p>
            <a:r>
              <a:rPr lang="en" dirty="0">
                <a:latin typeface="+mj-lt"/>
              </a:rPr>
              <a:t>4</a:t>
            </a:r>
            <a:endParaRPr dirty="0">
              <a:latin typeface="+mj-lt"/>
            </a:endParaRPr>
          </a:p>
        </p:txBody>
      </p:sp>
      <p:sp>
        <p:nvSpPr>
          <p:cNvPr id="195" name="Google Shape;195;p29"/>
          <p:cNvSpPr txBox="1">
            <a:spLocks noGrp="1"/>
          </p:cNvSpPr>
          <p:nvPr>
            <p:ph type="title" idx="9"/>
          </p:nvPr>
        </p:nvSpPr>
        <p:spPr>
          <a:xfrm>
            <a:off x="2999877" y="2277924"/>
            <a:ext cx="949600" cy="414400"/>
          </a:xfrm>
          <a:prstGeom prst="rect">
            <a:avLst/>
          </a:prstGeom>
        </p:spPr>
        <p:txBody>
          <a:bodyPr spcFirstLastPara="1" wrap="square" lIns="121900" tIns="121900" rIns="121900" bIns="121900" anchor="ctr" anchorCtr="0">
            <a:noAutofit/>
          </a:bodyPr>
          <a:lstStyle/>
          <a:p>
            <a:r>
              <a:rPr lang="en" dirty="0">
                <a:latin typeface="+mj-lt"/>
              </a:rPr>
              <a:t>2</a:t>
            </a:r>
            <a:endParaRPr dirty="0">
              <a:latin typeface="+mj-lt"/>
            </a:endParaRPr>
          </a:p>
        </p:txBody>
      </p:sp>
      <p:sp>
        <p:nvSpPr>
          <p:cNvPr id="196" name="Google Shape;196;p29"/>
          <p:cNvSpPr txBox="1">
            <a:spLocks noGrp="1"/>
          </p:cNvSpPr>
          <p:nvPr>
            <p:ph type="title" idx="13"/>
          </p:nvPr>
        </p:nvSpPr>
        <p:spPr>
          <a:xfrm>
            <a:off x="3000785" y="1015597"/>
            <a:ext cx="947600" cy="414000"/>
          </a:xfrm>
          <a:prstGeom prst="rect">
            <a:avLst/>
          </a:prstGeom>
        </p:spPr>
        <p:txBody>
          <a:bodyPr spcFirstLastPara="1" wrap="square" lIns="121900" tIns="121900" rIns="121900" bIns="121900" anchor="ctr" anchorCtr="0">
            <a:noAutofit/>
          </a:bodyPr>
          <a:lstStyle/>
          <a:p>
            <a:r>
              <a:rPr lang="en" dirty="0">
                <a:latin typeface="+mj-lt"/>
              </a:rPr>
              <a:t>1</a:t>
            </a:r>
            <a:endParaRPr dirty="0">
              <a:latin typeface="+mj-lt"/>
            </a:endParaRPr>
          </a:p>
        </p:txBody>
      </p:sp>
      <p:sp>
        <p:nvSpPr>
          <p:cNvPr id="197" name="Google Shape;197;p29"/>
          <p:cNvSpPr txBox="1">
            <a:spLocks noGrp="1"/>
          </p:cNvSpPr>
          <p:nvPr>
            <p:ph type="title" idx="14"/>
          </p:nvPr>
        </p:nvSpPr>
        <p:spPr>
          <a:xfrm>
            <a:off x="2999876" y="3540649"/>
            <a:ext cx="949600" cy="414400"/>
          </a:xfrm>
          <a:prstGeom prst="rect">
            <a:avLst/>
          </a:prstGeom>
        </p:spPr>
        <p:txBody>
          <a:bodyPr spcFirstLastPara="1" wrap="square" lIns="121900" tIns="121900" rIns="121900" bIns="121900" anchor="ctr" anchorCtr="0">
            <a:noAutofit/>
          </a:bodyPr>
          <a:lstStyle/>
          <a:p>
            <a:r>
              <a:rPr lang="en" dirty="0">
                <a:latin typeface="+mj-lt"/>
              </a:rPr>
              <a:t>3</a:t>
            </a:r>
            <a:endParaRPr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5675584" y="3202400"/>
            <a:ext cx="6211600" cy="703200"/>
          </a:xfrm>
          <a:prstGeom prst="rect">
            <a:avLst/>
          </a:prstGeom>
        </p:spPr>
        <p:txBody>
          <a:bodyPr spcFirstLastPara="1" wrap="square" lIns="121900" tIns="121900" rIns="121900" bIns="121900" anchor="t" anchorCtr="0">
            <a:noAutofit/>
          </a:bodyPr>
          <a:lstStyle/>
          <a:p>
            <a:r>
              <a:rPr lang="en" dirty="0">
                <a:solidFill>
                  <a:schemeClr val="dk1"/>
                </a:solidFill>
              </a:rPr>
              <a:t>Introduction</a:t>
            </a:r>
            <a:endParaRPr dirty="0">
              <a:solidFill>
                <a:schemeClr val="dk1"/>
              </a:solidFill>
            </a:endParaRPr>
          </a:p>
        </p:txBody>
      </p:sp>
      <p:sp>
        <p:nvSpPr>
          <p:cNvPr id="214" name="Google Shape;214;p31"/>
          <p:cNvSpPr txBox="1">
            <a:spLocks noGrp="1"/>
          </p:cNvSpPr>
          <p:nvPr>
            <p:ph type="title" idx="2"/>
          </p:nvPr>
        </p:nvSpPr>
        <p:spPr>
          <a:xfrm>
            <a:off x="304800" y="1997809"/>
            <a:ext cx="4012400" cy="27552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txBox="1">
            <a:spLocks noGrp="1"/>
          </p:cNvSpPr>
          <p:nvPr>
            <p:ph type="title"/>
          </p:nvPr>
        </p:nvSpPr>
        <p:spPr>
          <a:xfrm>
            <a:off x="283103" y="200996"/>
            <a:ext cx="7016000" cy="2059600"/>
          </a:xfrm>
          <a:prstGeom prst="rect">
            <a:avLst/>
          </a:prstGeom>
        </p:spPr>
        <p:txBody>
          <a:bodyPr spcFirstLastPara="1" wrap="square" lIns="121900" tIns="121900" rIns="121900" bIns="121900" anchor="t" anchorCtr="0">
            <a:noAutofit/>
          </a:bodyPr>
          <a:lstStyle/>
          <a:p>
            <a:r>
              <a:rPr lang="en" dirty="0"/>
              <a:t>Our Team</a:t>
            </a:r>
          </a:p>
        </p:txBody>
      </p:sp>
      <p:sp>
        <p:nvSpPr>
          <p:cNvPr id="220" name="Google Shape;220;p32"/>
          <p:cNvSpPr txBox="1">
            <a:spLocks noGrp="1"/>
          </p:cNvSpPr>
          <p:nvPr>
            <p:ph type="subTitle" idx="1"/>
          </p:nvPr>
        </p:nvSpPr>
        <p:spPr>
          <a:xfrm>
            <a:off x="415417" y="1462726"/>
            <a:ext cx="8879800" cy="3932549"/>
          </a:xfrm>
          <a:prstGeom prst="rect">
            <a:avLst/>
          </a:prstGeom>
        </p:spPr>
        <p:txBody>
          <a:bodyPr spcFirstLastPara="1" wrap="square" lIns="121900" tIns="121900" rIns="121900" bIns="121900" anchor="t" anchorCtr="0">
            <a:noAutofit/>
          </a:bodyPr>
          <a:lstStyle/>
          <a:p>
            <a:pPr marL="228611" indent="-228611">
              <a:buFont typeface="Arial" panose="020B0604020202020204" pitchFamily="34" charset="0"/>
              <a:buChar char="•"/>
            </a:pPr>
            <a:r>
              <a:rPr lang="en" sz="2400" dirty="0"/>
              <a:t>Matthias</a:t>
            </a:r>
            <a:endParaRPr lang="en" sz="1867" dirty="0"/>
          </a:p>
          <a:p>
            <a:pPr marL="838242" lvl="1" indent="-228611">
              <a:buFont typeface="Arial" panose="020B0604020202020204" pitchFamily="34" charset="0"/>
              <a:buChar char="•"/>
            </a:pPr>
            <a:r>
              <a:rPr lang="en" sz="2133" dirty="0"/>
              <a:t>Continuous update of the Culinary Arts scorecard based on given feedback across multiple iterations</a:t>
            </a:r>
          </a:p>
          <a:p>
            <a:pPr marL="228611" indent="-228611">
              <a:buFont typeface="Arial" panose="020B0604020202020204" pitchFamily="34" charset="0"/>
              <a:buChar char="•"/>
            </a:pPr>
            <a:r>
              <a:rPr lang="en" sz="2400" dirty="0"/>
              <a:t>Jillian</a:t>
            </a:r>
            <a:endParaRPr lang="en" sz="1867" dirty="0"/>
          </a:p>
          <a:p>
            <a:pPr marL="838242" lvl="1" indent="-228611">
              <a:buFont typeface="Arial" panose="020B0604020202020204" pitchFamily="34" charset="0"/>
              <a:buChar char="•"/>
            </a:pPr>
            <a:r>
              <a:rPr lang="en-US" sz="2133" dirty="0"/>
              <a:t>Created the user testing procedure document and prompts that went out to each user tester, consolidated data into a spreadsheet to gather demographic information</a:t>
            </a:r>
          </a:p>
          <a:p>
            <a:pPr marL="228611" indent="-228611">
              <a:buFont typeface="Arial" panose="020B0604020202020204" pitchFamily="34" charset="0"/>
              <a:buChar char="•"/>
            </a:pPr>
            <a:r>
              <a:rPr lang="en-US" sz="2400" dirty="0" err="1"/>
              <a:t>Shunki</a:t>
            </a:r>
            <a:endParaRPr lang="en-US" sz="1867" dirty="0"/>
          </a:p>
          <a:p>
            <a:pPr marL="838242" lvl="1" indent="-228611">
              <a:buFont typeface="Arial" panose="020B0604020202020204" pitchFamily="34" charset="0"/>
              <a:buChar char="•"/>
            </a:pPr>
            <a:r>
              <a:rPr lang="en-US" sz="2133" dirty="0"/>
              <a:t>Conducted statistical analysis of user testing data and gathered feedback to report back on to update the Culinary Arts scorecard</a:t>
            </a:r>
          </a:p>
          <a:p>
            <a:pPr marL="228611" indent="-228611">
              <a:buFont typeface="Arial" panose="020B0604020202020204" pitchFamily="34" charset="0"/>
              <a:buChar char="•"/>
            </a:pPr>
            <a:r>
              <a:rPr lang="en-US" sz="2400" dirty="0"/>
              <a:t>Khat</a:t>
            </a:r>
            <a:endParaRPr lang="en-US" sz="1867" dirty="0"/>
          </a:p>
          <a:p>
            <a:pPr marL="838242" lvl="1" indent="-228611">
              <a:buFont typeface="Arial" panose="020B0604020202020204" pitchFamily="34" charset="0"/>
              <a:buChar char="•"/>
            </a:pPr>
            <a:r>
              <a:rPr lang="en-US" sz="2133" dirty="0"/>
              <a:t>Analyzed user testing data to conduct SWOT analysis, created user testing data survey, and facilitation/delegation of tasks </a:t>
            </a:r>
          </a:p>
          <a:p>
            <a:pPr marL="838242" lvl="1" indent="-228611">
              <a:buFont typeface="Arial" panose="020B0604020202020204" pitchFamily="34" charset="0"/>
              <a:buChar char="•"/>
            </a:pPr>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0">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EB7EC5F8-B995-833E-15ED-04ED6244214E}"/>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0DFD9BCC-094F-1687-D0C7-C94EDAFA36F6}"/>
              </a:ext>
            </a:extLst>
          </p:cNvPr>
          <p:cNvSpPr txBox="1">
            <a:spLocks noGrp="1"/>
          </p:cNvSpPr>
          <p:nvPr>
            <p:ph type="title"/>
          </p:nvPr>
        </p:nvSpPr>
        <p:spPr>
          <a:xfrm>
            <a:off x="5675584" y="3202400"/>
            <a:ext cx="6211600" cy="703200"/>
          </a:xfrm>
          <a:prstGeom prst="rect">
            <a:avLst/>
          </a:prstGeom>
        </p:spPr>
        <p:txBody>
          <a:bodyPr spcFirstLastPara="1" wrap="square" lIns="121900" tIns="121900" rIns="121900" bIns="121900" anchor="t" anchorCtr="0">
            <a:noAutofit/>
          </a:bodyPr>
          <a:lstStyle/>
          <a:p>
            <a:r>
              <a:rPr lang="en" dirty="0">
                <a:solidFill>
                  <a:schemeClr val="dk1"/>
                </a:solidFill>
              </a:rPr>
              <a:t>Product</a:t>
            </a:r>
            <a:endParaRPr dirty="0">
              <a:solidFill>
                <a:schemeClr val="dk1"/>
              </a:solidFill>
            </a:endParaRPr>
          </a:p>
        </p:txBody>
      </p:sp>
      <p:sp>
        <p:nvSpPr>
          <p:cNvPr id="214" name="Google Shape;214;p31">
            <a:extLst>
              <a:ext uri="{FF2B5EF4-FFF2-40B4-BE49-F238E27FC236}">
                <a16:creationId xmlns:a16="http://schemas.microsoft.com/office/drawing/2014/main" id="{1ADA5F15-9320-2879-20DA-6CC2D7DE40D7}"/>
              </a:ext>
            </a:extLst>
          </p:cNvPr>
          <p:cNvSpPr txBox="1">
            <a:spLocks noGrp="1"/>
          </p:cNvSpPr>
          <p:nvPr>
            <p:ph type="title" idx="2"/>
          </p:nvPr>
        </p:nvSpPr>
        <p:spPr>
          <a:xfrm>
            <a:off x="304800" y="1997809"/>
            <a:ext cx="4012400" cy="2755200"/>
          </a:xfrm>
          <a:prstGeom prst="rect">
            <a:avLst/>
          </a:prstGeom>
        </p:spPr>
        <p:txBody>
          <a:bodyPr spcFirstLastPara="1" wrap="square" lIns="121900" tIns="121900" rIns="121900" bIns="121900" anchor="ctr" anchorCtr="0">
            <a:noAutofit/>
          </a:bodyPr>
          <a:lstStyle/>
          <a:p>
            <a:r>
              <a:rPr lang="en" dirty="0">
                <a:latin typeface="+mj-lt"/>
              </a:rPr>
              <a:t>02</a:t>
            </a:r>
            <a:endParaRPr dirty="0">
              <a:latin typeface="+mj-lt"/>
            </a:endParaRPr>
          </a:p>
        </p:txBody>
      </p:sp>
    </p:spTree>
    <p:extLst>
      <p:ext uri="{BB962C8B-B14F-4D97-AF65-F5344CB8AC3E}">
        <p14:creationId xmlns:p14="http://schemas.microsoft.com/office/powerpoint/2010/main" val="58161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DF37E1E5-E6A5-B15C-4B01-6CBD839F418A}"/>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65171BAD-12EA-3ED9-802E-CC3714F5C4FD}"/>
              </a:ext>
            </a:extLst>
          </p:cNvPr>
          <p:cNvSpPr txBox="1">
            <a:spLocks noGrp="1"/>
          </p:cNvSpPr>
          <p:nvPr>
            <p:ph type="title"/>
          </p:nvPr>
        </p:nvSpPr>
        <p:spPr>
          <a:xfrm>
            <a:off x="581923" y="199505"/>
            <a:ext cx="3630976" cy="703200"/>
          </a:xfrm>
          <a:prstGeom prst="rect">
            <a:avLst/>
          </a:prstGeom>
        </p:spPr>
        <p:txBody>
          <a:bodyPr spcFirstLastPara="1" wrap="square" lIns="121900" tIns="121900" rIns="121900" bIns="121900" anchor="t" anchorCtr="0">
            <a:noAutofit/>
          </a:bodyPr>
          <a:lstStyle/>
          <a:p>
            <a:r>
              <a:rPr lang="en" b="1" dirty="0">
                <a:solidFill>
                  <a:schemeClr val="dk1"/>
                </a:solidFill>
              </a:rPr>
              <a:t>Alpha Version</a:t>
            </a:r>
          </a:p>
        </p:txBody>
      </p:sp>
      <p:pic>
        <p:nvPicPr>
          <p:cNvPr id="3" name="Grafik 2">
            <a:extLst>
              <a:ext uri="{FF2B5EF4-FFF2-40B4-BE49-F238E27FC236}">
                <a16:creationId xmlns:a16="http://schemas.microsoft.com/office/drawing/2014/main" id="{7187F127-B44A-61BB-E617-5CF3AE601704}"/>
              </a:ext>
            </a:extLst>
          </p:cNvPr>
          <p:cNvPicPr>
            <a:picLocks noChangeAspect="1"/>
          </p:cNvPicPr>
          <p:nvPr/>
        </p:nvPicPr>
        <p:blipFill>
          <a:blip r:embed="rId3"/>
          <a:stretch>
            <a:fillRect/>
          </a:stretch>
        </p:blipFill>
        <p:spPr>
          <a:xfrm>
            <a:off x="4769640" y="247302"/>
            <a:ext cx="6840437" cy="6363396"/>
          </a:xfrm>
          <a:prstGeom prst="rect">
            <a:avLst/>
          </a:prstGeom>
        </p:spPr>
      </p:pic>
      <p:sp>
        <p:nvSpPr>
          <p:cNvPr id="4" name="Textfeld 3">
            <a:extLst>
              <a:ext uri="{FF2B5EF4-FFF2-40B4-BE49-F238E27FC236}">
                <a16:creationId xmlns:a16="http://schemas.microsoft.com/office/drawing/2014/main" id="{42B7DFAF-0563-EEE6-C36E-FA171DC7BE97}"/>
              </a:ext>
            </a:extLst>
          </p:cNvPr>
          <p:cNvSpPr txBox="1"/>
          <p:nvPr/>
        </p:nvSpPr>
        <p:spPr>
          <a:xfrm>
            <a:off x="581923" y="1421580"/>
            <a:ext cx="4023360" cy="2144498"/>
          </a:xfrm>
          <a:prstGeom prst="rect">
            <a:avLst/>
          </a:prstGeom>
          <a:noFill/>
        </p:spPr>
        <p:txBody>
          <a:bodyPr wrap="square" rtlCol="0">
            <a:spAutoFit/>
          </a:bodyPr>
          <a:lstStyle/>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Model Selection</a:t>
            </a:r>
          </a:p>
          <a:p>
            <a:pPr defTabSz="1219261">
              <a:buClr>
                <a:srgbClr val="000000"/>
              </a:buClr>
            </a:pPr>
            <a:endParaRPr lang="en-US" sz="2667" kern="0" dirty="0">
              <a:solidFill>
                <a:srgbClr val="000000"/>
              </a:solidFill>
              <a:latin typeface="Arial"/>
              <a:cs typeface="Arial"/>
              <a:sym typeface="Arial"/>
            </a:endParaRPr>
          </a:p>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5-Point Scale</a:t>
            </a:r>
          </a:p>
          <a:p>
            <a:pPr defTabSz="1219261">
              <a:buClr>
                <a:srgbClr val="000000"/>
              </a:buClr>
            </a:pPr>
            <a:endParaRPr lang="en-US" sz="2667" kern="0" dirty="0">
              <a:solidFill>
                <a:srgbClr val="000000"/>
              </a:solidFill>
              <a:latin typeface="Arial"/>
              <a:cs typeface="Arial"/>
              <a:sym typeface="Arial"/>
            </a:endParaRPr>
          </a:p>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Evaluation</a:t>
            </a:r>
          </a:p>
        </p:txBody>
      </p:sp>
    </p:spTree>
    <p:extLst>
      <p:ext uri="{BB962C8B-B14F-4D97-AF65-F5344CB8AC3E}">
        <p14:creationId xmlns:p14="http://schemas.microsoft.com/office/powerpoint/2010/main" val="28243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283B4BFB-4276-3142-AB50-62F4E904DF66}"/>
            </a:ext>
          </a:extLst>
        </p:cNvPr>
        <p:cNvGrpSpPr/>
        <p:nvPr/>
      </p:nvGrpSpPr>
      <p:grpSpPr>
        <a:xfrm>
          <a:off x="0" y="0"/>
          <a:ext cx="0" cy="0"/>
          <a:chOff x="0" y="0"/>
          <a:chExt cx="0" cy="0"/>
        </a:xfrm>
      </p:grpSpPr>
      <p:sp>
        <p:nvSpPr>
          <p:cNvPr id="213" name="Google Shape;213;p31">
            <a:extLst>
              <a:ext uri="{FF2B5EF4-FFF2-40B4-BE49-F238E27FC236}">
                <a16:creationId xmlns:a16="http://schemas.microsoft.com/office/drawing/2014/main" id="{2384AFB5-A8B9-07CE-6112-17002C9D93A0}"/>
              </a:ext>
            </a:extLst>
          </p:cNvPr>
          <p:cNvSpPr txBox="1">
            <a:spLocks noGrp="1"/>
          </p:cNvSpPr>
          <p:nvPr>
            <p:ph type="title"/>
          </p:nvPr>
        </p:nvSpPr>
        <p:spPr>
          <a:xfrm>
            <a:off x="581923" y="199505"/>
            <a:ext cx="3630976" cy="703200"/>
          </a:xfrm>
          <a:prstGeom prst="rect">
            <a:avLst/>
          </a:prstGeom>
        </p:spPr>
        <p:txBody>
          <a:bodyPr spcFirstLastPara="1" wrap="square" lIns="121900" tIns="121900" rIns="121900" bIns="121900" anchor="t" anchorCtr="0">
            <a:noAutofit/>
          </a:bodyPr>
          <a:lstStyle/>
          <a:p>
            <a:r>
              <a:rPr lang="en" b="1" dirty="0">
                <a:solidFill>
                  <a:schemeClr val="dk1"/>
                </a:solidFill>
              </a:rPr>
              <a:t>Version 1</a:t>
            </a:r>
          </a:p>
        </p:txBody>
      </p:sp>
      <p:sp>
        <p:nvSpPr>
          <p:cNvPr id="4" name="Textfeld 3">
            <a:extLst>
              <a:ext uri="{FF2B5EF4-FFF2-40B4-BE49-F238E27FC236}">
                <a16:creationId xmlns:a16="http://schemas.microsoft.com/office/drawing/2014/main" id="{D6BBF78F-4936-C83C-49BE-1029DC1E1835}"/>
              </a:ext>
            </a:extLst>
          </p:cNvPr>
          <p:cNvSpPr txBox="1"/>
          <p:nvPr/>
        </p:nvSpPr>
        <p:spPr>
          <a:xfrm>
            <a:off x="385731" y="902705"/>
            <a:ext cx="4023360" cy="1734064"/>
          </a:xfrm>
          <a:prstGeom prst="rect">
            <a:avLst/>
          </a:prstGeom>
          <a:noFill/>
        </p:spPr>
        <p:txBody>
          <a:bodyPr wrap="square" rtlCol="0">
            <a:spAutoFit/>
          </a:bodyPr>
          <a:lstStyle/>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Instructions</a:t>
            </a:r>
          </a:p>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3-Point Verbal Scale</a:t>
            </a:r>
          </a:p>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Examples</a:t>
            </a:r>
          </a:p>
          <a:p>
            <a:pPr marL="381019" indent="-381019" defTabSz="1219261">
              <a:buClr>
                <a:srgbClr val="000000"/>
              </a:buClr>
              <a:buFont typeface="Arial" panose="020B0604020202020204" pitchFamily="34" charset="0"/>
              <a:buChar char="•"/>
            </a:pPr>
            <a:r>
              <a:rPr lang="en-US" sz="2667" kern="0" dirty="0">
                <a:solidFill>
                  <a:srgbClr val="000000"/>
                </a:solidFill>
                <a:latin typeface="Arial"/>
                <a:cs typeface="Arial"/>
                <a:sym typeface="Arial"/>
              </a:rPr>
              <a:t>Higher Contrast</a:t>
            </a:r>
          </a:p>
        </p:txBody>
      </p:sp>
      <p:pic>
        <p:nvPicPr>
          <p:cNvPr id="5" name="Grafik 4">
            <a:extLst>
              <a:ext uri="{FF2B5EF4-FFF2-40B4-BE49-F238E27FC236}">
                <a16:creationId xmlns:a16="http://schemas.microsoft.com/office/drawing/2014/main" id="{84D4E3E8-D9A0-513A-D795-95C0BC0245F1}"/>
              </a:ext>
            </a:extLst>
          </p:cNvPr>
          <p:cNvPicPr>
            <a:picLocks noChangeAspect="1"/>
          </p:cNvPicPr>
          <p:nvPr/>
        </p:nvPicPr>
        <p:blipFill>
          <a:blip r:embed="rId3"/>
          <a:stretch>
            <a:fillRect/>
          </a:stretch>
        </p:blipFill>
        <p:spPr>
          <a:xfrm>
            <a:off x="385731" y="2667291"/>
            <a:ext cx="5179741" cy="4190709"/>
          </a:xfrm>
          <a:prstGeom prst="rect">
            <a:avLst/>
          </a:prstGeom>
        </p:spPr>
      </p:pic>
      <p:pic>
        <p:nvPicPr>
          <p:cNvPr id="7" name="Grafik 6">
            <a:extLst>
              <a:ext uri="{FF2B5EF4-FFF2-40B4-BE49-F238E27FC236}">
                <a16:creationId xmlns:a16="http://schemas.microsoft.com/office/drawing/2014/main" id="{40035779-85DC-2C70-FB44-75BD8E574CC6}"/>
              </a:ext>
            </a:extLst>
          </p:cNvPr>
          <p:cNvPicPr>
            <a:picLocks noChangeAspect="1"/>
          </p:cNvPicPr>
          <p:nvPr/>
        </p:nvPicPr>
        <p:blipFill>
          <a:blip r:embed="rId4"/>
          <a:stretch>
            <a:fillRect/>
          </a:stretch>
        </p:blipFill>
        <p:spPr>
          <a:xfrm>
            <a:off x="5762466" y="96520"/>
            <a:ext cx="6429535" cy="6664960"/>
          </a:xfrm>
          <a:prstGeom prst="rect">
            <a:avLst/>
          </a:prstGeom>
        </p:spPr>
      </p:pic>
    </p:spTree>
    <p:extLst>
      <p:ext uri="{BB962C8B-B14F-4D97-AF65-F5344CB8AC3E}">
        <p14:creationId xmlns:p14="http://schemas.microsoft.com/office/powerpoint/2010/main" val="28920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idx="6"/>
          </p:nvPr>
        </p:nvSpPr>
        <p:spPr>
          <a:xfrm>
            <a:off x="304800" y="456720"/>
            <a:ext cx="11582400" cy="763600"/>
          </a:xfrm>
          <a:prstGeom prst="rect">
            <a:avLst/>
          </a:prstGeom>
        </p:spPr>
        <p:txBody>
          <a:bodyPr spcFirstLastPara="1" wrap="square" lIns="121900" tIns="121900" rIns="121900" bIns="121900" anchor="t" anchorCtr="0">
            <a:noAutofit/>
          </a:bodyPr>
          <a:lstStyle/>
          <a:p>
            <a:r>
              <a:rPr lang="en-US" dirty="0"/>
              <a:t>Iteration One Feedback: Quantitative </a:t>
            </a:r>
            <a:endParaRPr dirty="0"/>
          </a:p>
        </p:txBody>
      </p:sp>
      <p:sp>
        <p:nvSpPr>
          <p:cNvPr id="235" name="Google Shape;235;p34"/>
          <p:cNvSpPr txBox="1">
            <a:spLocks noGrp="1"/>
          </p:cNvSpPr>
          <p:nvPr>
            <p:ph type="subTitle" idx="1"/>
          </p:nvPr>
        </p:nvSpPr>
        <p:spPr>
          <a:xfrm>
            <a:off x="2860721" y="1721891"/>
            <a:ext cx="7882400" cy="984800"/>
          </a:xfrm>
          <a:prstGeom prst="rect">
            <a:avLst/>
          </a:prstGeom>
        </p:spPr>
        <p:txBody>
          <a:bodyPr spcFirstLastPara="1" wrap="square" lIns="121900" tIns="121900" rIns="121900" bIns="121900" anchor="t" anchorCtr="0">
            <a:noAutofit/>
          </a:bodyPr>
          <a:lstStyle/>
          <a:p>
            <a:pPr marL="0" indent="0"/>
            <a:r>
              <a:rPr lang="en-US" dirty="0"/>
              <a:t>True (1) or False (0): I feel like this score-card truly captures how I felt about the generated lesson plan.</a:t>
            </a:r>
            <a:endParaRPr lang="en-US" dirty="0">
              <a:solidFill>
                <a:srgbClr val="000000"/>
              </a:solidFill>
              <a:latin typeface="Arial" panose="020B0604020202020204" pitchFamily="34" charset="0"/>
            </a:endParaRPr>
          </a:p>
        </p:txBody>
      </p:sp>
      <p:sp>
        <p:nvSpPr>
          <p:cNvPr id="236" name="Google Shape;236;p34"/>
          <p:cNvSpPr txBox="1">
            <a:spLocks noGrp="1"/>
          </p:cNvSpPr>
          <p:nvPr>
            <p:ph type="subTitle" idx="2"/>
          </p:nvPr>
        </p:nvSpPr>
        <p:spPr>
          <a:xfrm>
            <a:off x="2595359" y="3125838"/>
            <a:ext cx="7882400" cy="1391039"/>
          </a:xfrm>
          <a:prstGeom prst="rect">
            <a:avLst/>
          </a:prstGeom>
        </p:spPr>
        <p:txBody>
          <a:bodyPr spcFirstLastPara="1" wrap="square" lIns="121900" tIns="121900" rIns="121900" bIns="121900" anchor="t" anchorCtr="0">
            <a:noAutofit/>
          </a:bodyPr>
          <a:lstStyle/>
          <a:p>
            <a:pPr marL="0" indent="0"/>
            <a:r>
              <a:rPr lang="en-US" dirty="0"/>
              <a:t>How would you describe the usability of this scorecard for regular classroom use?</a:t>
            </a:r>
          </a:p>
          <a:p>
            <a:pPr fontAlgn="b"/>
            <a:r>
              <a:rPr lang="en-US" dirty="0"/>
              <a:t>8. Somewhat cumbersome but manageable</a:t>
            </a:r>
          </a:p>
          <a:p>
            <a:pPr fontAlgn="b"/>
            <a:r>
              <a:rPr lang="en-US" dirty="0"/>
              <a:t>6. Reasonably user-friendly</a:t>
            </a:r>
          </a:p>
          <a:p>
            <a:pPr fontAlgn="b"/>
            <a:r>
              <a:rPr lang="en-US" dirty="0"/>
              <a:t>3. Very intuitive and efficient</a:t>
            </a:r>
          </a:p>
          <a:p>
            <a:pPr fontAlgn="b"/>
            <a:r>
              <a:rPr lang="en-US" dirty="0"/>
              <a:t>1. Too complex for practical use</a:t>
            </a:r>
          </a:p>
          <a:p>
            <a:pPr marL="186276" indent="0" fontAlgn="b"/>
            <a:r>
              <a:rPr lang="en-US" dirty="0"/>
              <a:t>0. Streamlined and easy to use quickly</a:t>
            </a:r>
          </a:p>
          <a:p>
            <a:pPr marL="186276" indent="0" fontAlgn="b"/>
            <a:endParaRPr lang="en-US" dirty="0"/>
          </a:p>
          <a:p>
            <a:pPr marL="0" indent="0"/>
            <a:endParaRPr lang="en-US" dirty="0">
              <a:solidFill>
                <a:srgbClr val="000000"/>
              </a:solidFill>
              <a:latin typeface="Arial" panose="020B0604020202020204" pitchFamily="34" charset="0"/>
            </a:endParaRPr>
          </a:p>
        </p:txBody>
      </p:sp>
      <p:sp>
        <p:nvSpPr>
          <p:cNvPr id="237" name="Google Shape;237;p34"/>
          <p:cNvSpPr txBox="1">
            <a:spLocks noGrp="1"/>
          </p:cNvSpPr>
          <p:nvPr>
            <p:ph type="subTitle" idx="3"/>
          </p:nvPr>
        </p:nvSpPr>
        <p:spPr>
          <a:xfrm>
            <a:off x="2690336" y="5109867"/>
            <a:ext cx="7882400" cy="984800"/>
          </a:xfrm>
          <a:prstGeom prst="rect">
            <a:avLst/>
          </a:prstGeom>
        </p:spPr>
        <p:txBody>
          <a:bodyPr spcFirstLastPara="1" wrap="square" lIns="121900" tIns="121900" rIns="121900" bIns="121900" anchor="t" anchorCtr="0">
            <a:noAutofit/>
          </a:bodyPr>
          <a:lstStyle/>
          <a:p>
            <a:pPr marL="0" indent="0"/>
            <a:r>
              <a:rPr lang="en-US" dirty="0"/>
              <a:t>True (1) or False (0) : I find this score-card easy enough to understand with my current teaching experience in culinary arts.</a:t>
            </a:r>
          </a:p>
        </p:txBody>
      </p:sp>
      <p:sp>
        <p:nvSpPr>
          <p:cNvPr id="238" name="Google Shape;238;p34"/>
          <p:cNvSpPr txBox="1">
            <a:spLocks noGrp="1"/>
          </p:cNvSpPr>
          <p:nvPr>
            <p:ph type="title"/>
          </p:nvPr>
        </p:nvSpPr>
        <p:spPr>
          <a:xfrm>
            <a:off x="1222967" y="1965879"/>
            <a:ext cx="1807092" cy="414400"/>
          </a:xfrm>
          <a:prstGeom prst="rect">
            <a:avLst/>
          </a:prstGeom>
        </p:spPr>
        <p:txBody>
          <a:bodyPr spcFirstLastPara="1" wrap="square" lIns="121900" tIns="121900" rIns="121900" bIns="121900" anchor="ctr" anchorCtr="0">
            <a:noAutofit/>
          </a:bodyPr>
          <a:lstStyle/>
          <a:p>
            <a:r>
              <a:rPr lang="en" dirty="0">
                <a:latin typeface="+mj-lt"/>
              </a:rPr>
              <a:t>0.8</a:t>
            </a:r>
            <a:endParaRPr dirty="0">
              <a:latin typeface="+mj-lt"/>
            </a:endParaRPr>
          </a:p>
        </p:txBody>
      </p:sp>
      <p:sp>
        <p:nvSpPr>
          <p:cNvPr id="239" name="Google Shape;239;p34"/>
          <p:cNvSpPr txBox="1">
            <a:spLocks noGrp="1"/>
          </p:cNvSpPr>
          <p:nvPr>
            <p:ph type="title" idx="4"/>
          </p:nvPr>
        </p:nvSpPr>
        <p:spPr>
          <a:xfrm>
            <a:off x="1053630" y="3358073"/>
            <a:ext cx="1325645" cy="414000"/>
          </a:xfrm>
          <a:prstGeom prst="rect">
            <a:avLst/>
          </a:prstGeom>
        </p:spPr>
        <p:txBody>
          <a:bodyPr spcFirstLastPara="1" wrap="square" lIns="121900" tIns="121900" rIns="121900" bIns="121900" anchor="ctr" anchorCtr="0">
            <a:noAutofit/>
          </a:bodyPr>
          <a:lstStyle/>
          <a:p>
            <a:pPr algn="ctr"/>
            <a:r>
              <a:rPr lang="en" dirty="0">
                <a:latin typeface="+mj-lt"/>
              </a:rPr>
              <a:t>#</a:t>
            </a:r>
          </a:p>
        </p:txBody>
      </p:sp>
      <p:sp>
        <p:nvSpPr>
          <p:cNvPr id="240" name="Google Shape;240;p34"/>
          <p:cNvSpPr txBox="1">
            <a:spLocks noGrp="1"/>
          </p:cNvSpPr>
          <p:nvPr>
            <p:ph type="title" idx="5"/>
          </p:nvPr>
        </p:nvSpPr>
        <p:spPr>
          <a:xfrm>
            <a:off x="888411" y="5353855"/>
            <a:ext cx="1972312" cy="414400"/>
          </a:xfrm>
          <a:prstGeom prst="rect">
            <a:avLst/>
          </a:prstGeom>
        </p:spPr>
        <p:txBody>
          <a:bodyPr spcFirstLastPara="1" wrap="square" lIns="121900" tIns="121900" rIns="121900" bIns="121900" anchor="ctr" anchorCtr="0">
            <a:noAutofit/>
          </a:bodyPr>
          <a:lstStyle/>
          <a:p>
            <a:r>
              <a:rPr lang="en" dirty="0">
                <a:latin typeface="+mj-lt"/>
              </a:rPr>
              <a:t>0.75</a:t>
            </a:r>
            <a:endParaRPr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 grpId="0" build="p"/>
      <p:bldP spid="236" grpId="0" build="p"/>
      <p:bldP spid="237" grpId="0" build="p"/>
    </p:bldLst>
  </p:timing>
</p:sld>
</file>

<file path=ppt/theme/theme1.xml><?xml version="1.0" encoding="utf-8"?>
<a:theme xmlns:a="http://schemas.openxmlformats.org/drawingml/2006/main" name="Tech Trends 2026 by Slidesgo">
  <a:themeElements>
    <a:clrScheme name="Simple Light">
      <a:dk1>
        <a:srgbClr val="222222"/>
      </a:dk1>
      <a:lt1>
        <a:srgbClr val="F8F8F8"/>
      </a:lt1>
      <a:dk2>
        <a:srgbClr val="222222"/>
      </a:dk2>
      <a:lt2>
        <a:srgbClr val="222222"/>
      </a:lt2>
      <a:accent1>
        <a:srgbClr val="FFFFFF"/>
      </a:accent1>
      <a:accent2>
        <a:srgbClr val="FFFFFF"/>
      </a:accent2>
      <a:accent3>
        <a:srgbClr val="FFFFFF"/>
      </a:accent3>
      <a:accent4>
        <a:srgbClr val="FFFFFF"/>
      </a:accent4>
      <a:accent5>
        <a:srgbClr val="FFFFFF"/>
      </a:accent5>
      <a:accent6>
        <a:srgbClr val="FFFFFF"/>
      </a:accent6>
      <a:hlink>
        <a:srgbClr val="2222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1453</Words>
  <Application>Microsoft Macintosh PowerPoint</Application>
  <PresentationFormat>Widescreen</PresentationFormat>
  <Paragraphs>133</Paragraphs>
  <Slides>27</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Archivo</vt:lpstr>
      <vt:lpstr>Arial</vt:lpstr>
      <vt:lpstr>Darker Grotesque SemiBold</vt:lpstr>
      <vt:lpstr>Raleway</vt:lpstr>
      <vt:lpstr>Red Hat Mono</vt:lpstr>
      <vt:lpstr>VT323</vt:lpstr>
      <vt:lpstr>Tech Trends 2026 by Slidesgo</vt:lpstr>
      <vt:lpstr>MCF: Culinary Arts Matthias, Jillian, Shunki, Khat</vt:lpstr>
      <vt:lpstr>QR code to  score card</vt:lpstr>
      <vt:lpstr>TABLE OF CONTENTS</vt:lpstr>
      <vt:lpstr>Introduction</vt:lpstr>
      <vt:lpstr>Our Team</vt:lpstr>
      <vt:lpstr>Product</vt:lpstr>
      <vt:lpstr>Alpha Version</vt:lpstr>
      <vt:lpstr>Version 1</vt:lpstr>
      <vt:lpstr>Iteration One Feedback: Quantitative </vt:lpstr>
      <vt:lpstr>Iteration One Feedback: Qualitative </vt:lpstr>
      <vt:lpstr>Iteration One Feedback: Qualitative </vt:lpstr>
      <vt:lpstr>Test Users saw potential in our scorecard design, overall finding the scorecard to be aligned with the goal of assessing a lesson plan. However easy the scorecard was to understand, it was not described as practical for typical use.</vt:lpstr>
      <vt:lpstr>Version 2</vt:lpstr>
      <vt:lpstr>Iteration Two Feedback: Quantitative </vt:lpstr>
      <vt:lpstr>Iteration Two Feedback: Qualitative </vt:lpstr>
      <vt:lpstr>Test Users rated the scorecard as more intuitive than our previous iteration, though they noted a misalignment between what the scorecard was assessing and what the LLM was generating.</vt:lpstr>
      <vt:lpstr>Version 3</vt:lpstr>
      <vt:lpstr>Product Demonstration</vt:lpstr>
      <vt:lpstr>AI Lesson Planning: Which Model Do You Trust</vt:lpstr>
      <vt:lpstr>PowerPoint Presentation</vt:lpstr>
      <vt:lpstr>QR code to  score card</vt:lpstr>
      <vt:lpstr>LLM generated Lesson Plan</vt:lpstr>
      <vt:lpstr>Process</vt:lpstr>
      <vt:lpstr>Vibe Coding Check  Based on Hardman’s 10 steps</vt:lpstr>
      <vt:lpstr>Vibe Coding Check on Iterations Based on Hardman’s 10 steps</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Reviewer</dc:creator>
  <cp:lastModifiedBy>Reviewer</cp:lastModifiedBy>
  <cp:revision>1</cp:revision>
  <dcterms:created xsi:type="dcterms:W3CDTF">2026-06-04T00:31:17Z</dcterms:created>
  <dcterms:modified xsi:type="dcterms:W3CDTF">2026-06-04T00:31:38Z</dcterms:modified>
</cp:coreProperties>
</file>